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7" r:id="rId5"/>
    <p:sldId id="266" r:id="rId6"/>
    <p:sldId id="268" r:id="rId7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6062F-483B-4A1F-9347-4A97EBD6BD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CF1757-090D-4C2B-AF47-9C8CB8C76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HEBREWS 12:14 -  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54A745-B709-45F1-8EEC-A85D763C0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5" y="371569"/>
            <a:ext cx="10527639" cy="6772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15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8E25F-9E69-420C-9590-E76D49E0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5766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EBENEZER – 1 Samuel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D5AAE6-E29A-4C76-9351-B916B66D1E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8919" y="1062682"/>
            <a:ext cx="11257005" cy="54616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cap="none" dirty="0"/>
              <a:t>CONTEXT</a:t>
            </a:r>
          </a:p>
          <a:p>
            <a:pPr>
              <a:lnSpc>
                <a:spcPct val="100000"/>
              </a:lnSpc>
            </a:pPr>
            <a:r>
              <a:rPr lang="en-GB" sz="3200" b="1" cap="none" dirty="0"/>
              <a:t>The Philistines and Israelites have been at war for some time</a:t>
            </a:r>
          </a:p>
          <a:p>
            <a:pPr>
              <a:lnSpc>
                <a:spcPct val="100000"/>
              </a:lnSpc>
            </a:pPr>
            <a:r>
              <a:rPr lang="en-GB" sz="3200" b="1" cap="none" dirty="0" smtClean="0"/>
              <a:t>Earlier the Philistines had beaten the Israelites, killed Eli’s sons (Phinehas and </a:t>
            </a:r>
            <a:r>
              <a:rPr lang="en-GB" sz="3200" b="1" cap="none" dirty="0" err="1" smtClean="0"/>
              <a:t>Hophni</a:t>
            </a:r>
            <a:r>
              <a:rPr lang="en-GB" sz="3200" b="1" cap="none" dirty="0" smtClean="0"/>
              <a:t>) and captured the Ark</a:t>
            </a:r>
          </a:p>
          <a:p>
            <a:pPr>
              <a:lnSpc>
                <a:spcPct val="100000"/>
              </a:lnSpc>
            </a:pPr>
            <a:r>
              <a:rPr lang="en-GB" sz="3200" b="1" cap="none" dirty="0" smtClean="0"/>
              <a:t>The </a:t>
            </a:r>
            <a:r>
              <a:rPr lang="en-GB" sz="3200" b="1" cap="none" dirty="0"/>
              <a:t>Ark of the Covenant had recently been returned to the Israelites</a:t>
            </a:r>
          </a:p>
          <a:p>
            <a:pPr>
              <a:lnSpc>
                <a:spcPct val="100000"/>
              </a:lnSpc>
            </a:pPr>
            <a:r>
              <a:rPr lang="en-GB" sz="3200" b="1" cap="none" dirty="0"/>
              <a:t>The Israelites had finally returned to the Lord and Samuel called them to assemble at Mizpah (5)</a:t>
            </a:r>
          </a:p>
          <a:p>
            <a:pPr>
              <a:lnSpc>
                <a:spcPct val="100000"/>
              </a:lnSpc>
            </a:pPr>
            <a:endParaRPr lang="en-GB" sz="3200" b="1" cap="none" dirty="0"/>
          </a:p>
        </p:txBody>
      </p:sp>
    </p:spTree>
    <p:extLst>
      <p:ext uri="{BB962C8B-B14F-4D97-AF65-F5344CB8AC3E}">
        <p14:creationId xmlns="" xmlns:p14="http://schemas.microsoft.com/office/powerpoint/2010/main" val="27035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8E25F-9E69-420C-9590-E76D49E0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3633"/>
            <a:ext cx="10364451" cy="54369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EBENEZER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D5AAE6-E29A-4C76-9351-B916B66D1E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497" y="877330"/>
            <a:ext cx="11479427" cy="5844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cap="none" dirty="0"/>
              <a:t>RESPONDING TO THREAT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3200" b="1" cap="none" dirty="0"/>
              <a:t>The Israelites confessed their sins (6)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3200" b="1" cap="none" dirty="0"/>
              <a:t>The Philistines took the opportunity to attack them (7)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3200" b="1" cap="none" dirty="0"/>
              <a:t>The Israelites come to Samuel to intercede before the Lord (8)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3200" b="1" cap="none" dirty="0"/>
              <a:t>Samuel sacrifices to the Lord and calls upon Him (9)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3200" b="1" cap="none" dirty="0"/>
              <a:t>The Lord answers Samuel’s prayers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3200" b="1" cap="none" dirty="0"/>
              <a:t>The Lord “thundered” against the Philistines as Samuel made the sacrifice (10)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3200" b="1" cap="none" dirty="0"/>
              <a:t>They panic and were routed by the Israelites</a:t>
            </a:r>
          </a:p>
        </p:txBody>
      </p:sp>
    </p:spTree>
    <p:extLst>
      <p:ext uri="{BB962C8B-B14F-4D97-AF65-F5344CB8AC3E}">
        <p14:creationId xmlns="" xmlns:p14="http://schemas.microsoft.com/office/powerpoint/2010/main" val="2844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8E25F-9E69-420C-9590-E76D49E0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5766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EBENEZER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D5AAE6-E29A-4C76-9351-B916B66D1E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8919" y="1062682"/>
            <a:ext cx="11257005" cy="56124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cap="none" dirty="0"/>
              <a:t>A PERPETUAL MEMORIAL</a:t>
            </a:r>
          </a:p>
          <a:p>
            <a:r>
              <a:rPr lang="en-GB" sz="3200" b="1" cap="none" dirty="0"/>
              <a:t>Samuel sets up a memorial stone and calls it “Ebenezer</a:t>
            </a:r>
            <a:r>
              <a:rPr lang="en-GB" sz="3200" b="1" cap="none" dirty="0" smtClean="0"/>
              <a:t>” </a:t>
            </a:r>
            <a:r>
              <a:rPr lang="en-GB" sz="3200" b="1" cap="none" dirty="0" smtClean="0">
                <a:solidFill>
                  <a:srgbClr val="FF0000"/>
                </a:solidFill>
              </a:rPr>
              <a:t>“</a:t>
            </a:r>
            <a:r>
              <a:rPr lang="en-GB" sz="3200" b="1" cap="none" dirty="0">
                <a:solidFill>
                  <a:srgbClr val="FF0000"/>
                </a:solidFill>
              </a:rPr>
              <a:t>Thus far the Lord has helped us”</a:t>
            </a:r>
          </a:p>
          <a:p>
            <a:r>
              <a:rPr lang="en-GB" sz="3200" b="1" cap="none" dirty="0"/>
              <a:t>The Philistines were subdued and throughout Samuel’s lifetime they remained subdued (13) because the hand of the Lord was against them</a:t>
            </a:r>
          </a:p>
          <a:p>
            <a:r>
              <a:rPr lang="en-GB" sz="3200" b="1" cap="none" dirty="0"/>
              <a:t>It is after Samuel’s death that the Philistines again become a threat – because the people no longer honoured God</a:t>
            </a:r>
          </a:p>
        </p:txBody>
      </p:sp>
    </p:spTree>
    <p:extLst>
      <p:ext uri="{BB962C8B-B14F-4D97-AF65-F5344CB8AC3E}">
        <p14:creationId xmlns="" xmlns:p14="http://schemas.microsoft.com/office/powerpoint/2010/main" val="22830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8E25F-9E69-420C-9590-E76D49E0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3632"/>
            <a:ext cx="10364451" cy="39541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EBENEZER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D5AAE6-E29A-4C76-9351-B916B66D1E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8919" y="729049"/>
            <a:ext cx="11257005" cy="5881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cap="none" dirty="0"/>
              <a:t>HOW CAN THIS OLD TESTAMENT STORY HELP US TODAY?</a:t>
            </a:r>
          </a:p>
          <a:p>
            <a:r>
              <a:rPr lang="en-GB" sz="3200" b="1" cap="none" dirty="0"/>
              <a:t>It reminds us that we are in a battle, we have an enemy</a:t>
            </a:r>
          </a:p>
          <a:p>
            <a:r>
              <a:rPr lang="en-GB" sz="3200" b="1" cap="none" dirty="0"/>
              <a:t>The Lord responds to our prayers</a:t>
            </a:r>
          </a:p>
          <a:p>
            <a:r>
              <a:rPr lang="en-GB" sz="3200" b="1" cap="none" dirty="0"/>
              <a:t>Their victory was in response to their prayers and the sacrifice (looking forward to the sacrifice of Jesus, the Lamb of God)</a:t>
            </a:r>
          </a:p>
          <a:p>
            <a:r>
              <a:rPr lang="en-GB" sz="3200" b="1" cap="none" dirty="0"/>
              <a:t>Recognise the power of intercessory prayer – wrestling with the powers of the enemy</a:t>
            </a:r>
          </a:p>
        </p:txBody>
      </p:sp>
    </p:spTree>
    <p:extLst>
      <p:ext uri="{BB962C8B-B14F-4D97-AF65-F5344CB8AC3E}">
        <p14:creationId xmlns="" xmlns:p14="http://schemas.microsoft.com/office/powerpoint/2010/main" val="36083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8E25F-9E69-420C-9590-E76D49E0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3632"/>
            <a:ext cx="10364451" cy="39541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EBENEZER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D5AAE6-E29A-4C76-9351-B916B66D1E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8919" y="729049"/>
            <a:ext cx="11257005" cy="5881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cap="none" dirty="0"/>
              <a:t>HOW CAN THIS OLD TESTAMENT STORY HELP US TODAY?</a:t>
            </a:r>
          </a:p>
          <a:p>
            <a:r>
              <a:rPr lang="en-GB" sz="3200" b="1" cap="none" dirty="0"/>
              <a:t>We need to recognise that God has always been with us even when we have been hard pressed</a:t>
            </a:r>
          </a:p>
          <a:p>
            <a:r>
              <a:rPr lang="en-GB" sz="3200" b="1" cap="none" dirty="0"/>
              <a:t>God has helped us as a church for 80 years and He will continue to be with us</a:t>
            </a:r>
          </a:p>
          <a:p>
            <a:endParaRPr lang="en-GB" sz="3200" b="1" cap="none" dirty="0"/>
          </a:p>
          <a:p>
            <a:endParaRPr lang="en-GB" sz="3200" b="1" cap="none" dirty="0"/>
          </a:p>
          <a:p>
            <a:endParaRPr lang="en-GB" sz="3200" b="1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4FFA756-185B-4461-B96C-BB7436E0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8" y="4532811"/>
            <a:ext cx="10528705" cy="2195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16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95</TotalTime>
  <Words>334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Droplet</vt:lpstr>
      <vt:lpstr>Slide 1</vt:lpstr>
      <vt:lpstr>EBENEZER – 1 Samuel 7</vt:lpstr>
      <vt:lpstr>EBENEZER</vt:lpstr>
      <vt:lpstr>EBENEZER</vt:lpstr>
      <vt:lpstr>EBENEZER</vt:lpstr>
      <vt:lpstr>EBENEZER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DANGER!</dc:title>
  <dc:creator>David Chapman</dc:creator>
  <cp:lastModifiedBy>User</cp:lastModifiedBy>
  <cp:revision>12</cp:revision>
  <cp:lastPrinted>2019-05-28T10:26:43Z</cp:lastPrinted>
  <dcterms:created xsi:type="dcterms:W3CDTF">2019-05-28T09:36:34Z</dcterms:created>
  <dcterms:modified xsi:type="dcterms:W3CDTF">2019-06-10T09:23:28Z</dcterms:modified>
</cp:coreProperties>
</file>