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95" r:id="rId3"/>
    <p:sldId id="316" r:id="rId4"/>
    <p:sldId id="317" r:id="rId5"/>
    <p:sldId id="318" r:id="rId6"/>
    <p:sldId id="319" r:id="rId7"/>
    <p:sldId id="320" r:id="rId8"/>
    <p:sldId id="315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79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C17D15-0D85-4140-B082-ECD2FA6427B8}" type="datetimeFigureOut">
              <a:rPr lang="en-GB" smtClean="0"/>
              <a:pPr/>
              <a:t>06/04/2020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586541-8585-4825-9F54-4F7DE7DB559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01ED787-17CE-45D4-B384-CBB1631B46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BE97A-5F5C-4BD2-85C0-7FCC5DC909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1157F-4E8F-4A24-9AEB-78DA501637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CD4B0-6938-4958-B5C6-F58F88EED8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0C101-8B24-4361-AD56-B44B137B57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25B77-5664-463F-9ACE-01E2369169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E2A2B4-E926-42F9-B64C-70F2DADD8E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E442A-7A19-49FB-ACC1-E41091ADE0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C86CE-DEC2-4AD6-BFFF-624FD68EC5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15926-D0D4-474B-825B-F9A58413B2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08526-A5C1-4F16-8F34-D94687C8A4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70E6C-49B1-4987-ADCC-FFF49DE394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F21F48E-ACE2-4473-9902-68BA0658CD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44A23C-77D5-4BAB-8171-66D921F429B3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4" y="404664"/>
            <a:ext cx="6769447" cy="6094561"/>
          </a:xfrm>
        </p:spPr>
        <p:txBody>
          <a:bodyPr/>
          <a:lstStyle/>
          <a:p>
            <a:pPr eaLnBrk="1" hangingPunct="1">
              <a:defRPr/>
            </a:pPr>
            <a:r>
              <a:rPr lang="en-GB" sz="4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Generosity</a:t>
            </a:r>
          </a:p>
          <a:p>
            <a:pPr eaLnBrk="1" hangingPunct="1">
              <a:defRPr/>
            </a:pPr>
            <a:endParaRPr lang="en-GB" sz="4800" b="1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4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Philippians 4:10 - 23</a:t>
            </a:r>
            <a:endParaRPr lang="en-US" sz="4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46C3AF-468E-4FC6-81DE-B146D2BD3938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6877050" cy="1008113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latin typeface="Arial" pitchFamily="34" charset="0"/>
                <a:cs typeface="Arial" pitchFamily="34" charset="0"/>
              </a:rPr>
              <a:t>Generosity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737"/>
            <a:ext cx="7089775" cy="5805264"/>
          </a:xfrm>
          <a:noFill/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sz="4000" b="1" u="sng" dirty="0" smtClean="0">
                <a:latin typeface="Arial" pitchFamily="34" charset="0"/>
                <a:cs typeface="Arial" pitchFamily="34" charset="0"/>
              </a:rPr>
              <a:t>Context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Paul and Timothy are in prison in Rome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Paul is nearing the end of his letter and has a number of encouragements to write about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46C3AF-468E-4FC6-81DE-B146D2BD3938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6877050" cy="1008113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latin typeface="Arial" pitchFamily="34" charset="0"/>
                <a:cs typeface="Arial" pitchFamily="34" charset="0"/>
              </a:rPr>
              <a:t>Generosity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737"/>
            <a:ext cx="7089775" cy="5805264"/>
          </a:xfrm>
          <a:noFill/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sz="4000" b="1" u="sng" dirty="0" smtClean="0">
                <a:latin typeface="Arial" pitchFamily="34" charset="0"/>
                <a:cs typeface="Arial" pitchFamily="34" charset="0"/>
              </a:rPr>
              <a:t>A Cause for Rejoicing (10)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This has been a letter full of rejoicing despite Paul’s circumstances</a:t>
            </a:r>
          </a:p>
          <a:p>
            <a:pPr marL="609600" indent="-609600" eaLnBrk="1" hangingPunct="1"/>
            <a:r>
              <a:rPr lang="en-GB" sz="3600" b="1" smtClean="0">
                <a:latin typeface="Arial" pitchFamily="34" charset="0"/>
                <a:cs typeface="Arial" pitchFamily="34" charset="0"/>
              </a:rPr>
              <a:t>The </a:t>
            </a:r>
            <a:r>
              <a:rPr lang="en-GB" sz="3600" b="1" smtClean="0">
                <a:latin typeface="Arial" pitchFamily="34" charset="0"/>
                <a:cs typeface="Arial" pitchFamily="34" charset="0"/>
              </a:rPr>
              <a:t>Philippians </a:t>
            </a:r>
            <a:r>
              <a:rPr lang="en-GB" sz="3600" b="1" dirty="0" smtClean="0">
                <a:latin typeface="Arial" pitchFamily="34" charset="0"/>
                <a:cs typeface="Arial" pitchFamily="34" charset="0"/>
              </a:rPr>
              <a:t>had sent supplies to him as soon as they could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46C3AF-468E-4FC6-81DE-B146D2BD3938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6877050" cy="1008113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latin typeface="Arial" pitchFamily="34" charset="0"/>
                <a:cs typeface="Arial" pitchFamily="34" charset="0"/>
              </a:rPr>
              <a:t>Generosity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737"/>
            <a:ext cx="7089775" cy="5805264"/>
          </a:xfrm>
          <a:noFill/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sz="4000" b="1" u="sng" dirty="0" smtClean="0">
                <a:latin typeface="Arial" pitchFamily="34" charset="0"/>
                <a:cs typeface="Arial" pitchFamily="34" charset="0"/>
              </a:rPr>
              <a:t>Contented (11 - 13)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Paul’s contentment is not dependent on his situation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How is this possible?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He has Jesus as his support, comforter and the one who gives him strength</a:t>
            </a:r>
          </a:p>
          <a:p>
            <a:pPr marL="609600" indent="-609600" eaLnBrk="1" hangingPunct="1"/>
            <a:endParaRPr lang="en-GB" sz="36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46C3AF-468E-4FC6-81DE-B146D2BD3938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6877050" cy="1008113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latin typeface="Arial" pitchFamily="34" charset="0"/>
                <a:cs typeface="Arial" pitchFamily="34" charset="0"/>
              </a:rPr>
              <a:t>Generosity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737"/>
            <a:ext cx="7524328" cy="5805264"/>
          </a:xfrm>
          <a:noFill/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sz="3600" b="1" u="sng" dirty="0" smtClean="0">
                <a:latin typeface="Arial" pitchFamily="34" charset="0"/>
                <a:cs typeface="Arial" pitchFamily="34" charset="0"/>
              </a:rPr>
              <a:t>A pattern of generosity (14 - 18)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The Philippian church had supported Paul before, this was not a one off event (16)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Their generosity would be rewarded by God (17)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Their generosity pleased God (18)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They were an example to other churches (see 2 </a:t>
            </a:r>
            <a:r>
              <a:rPr lang="en-GB" b="1" dirty="0" err="1" smtClean="0">
                <a:latin typeface="Arial" pitchFamily="34" charset="0"/>
                <a:cs typeface="Arial" pitchFamily="34" charset="0"/>
              </a:rPr>
              <a:t>Cor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 8:1 </a:t>
            </a:r>
            <a:r>
              <a:rPr lang="en-GB" sz="3600" b="1" dirty="0" smtClean="0">
                <a:latin typeface="Arial" pitchFamily="34" charset="0"/>
                <a:cs typeface="Arial" pitchFamily="34" charset="0"/>
              </a:rPr>
              <a:t>– 2)</a:t>
            </a:r>
          </a:p>
          <a:p>
            <a:pPr marL="609600" indent="-609600" eaLnBrk="1" hangingPunct="1"/>
            <a:endParaRPr lang="en-GB" sz="3600" b="1" dirty="0" smtClean="0"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/>
            <a:endParaRPr lang="en-GB" sz="3600" b="1" dirty="0" smtClean="0"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/>
            <a:endParaRPr lang="en-GB" sz="36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46C3AF-468E-4FC6-81DE-B146D2BD3938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6877050" cy="1008113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latin typeface="Arial" pitchFamily="34" charset="0"/>
                <a:cs typeface="Arial" pitchFamily="34" charset="0"/>
              </a:rPr>
              <a:t>Generosity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737"/>
            <a:ext cx="7089775" cy="5805264"/>
          </a:xfrm>
          <a:noFill/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sz="3600" b="1" u="sng" dirty="0" smtClean="0">
                <a:latin typeface="Arial" pitchFamily="34" charset="0"/>
                <a:cs typeface="Arial" pitchFamily="34" charset="0"/>
              </a:rPr>
              <a:t>God is our provider (19)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This is a much quoted verse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Remember the context – Paul is writing to a generous church, a generous people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Don’t claim this promise if you are not generous to others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God supplies our needs not our </a:t>
            </a:r>
            <a:r>
              <a:rPr lang="en-GB" sz="3600" b="1" dirty="0" err="1" smtClean="0">
                <a:latin typeface="Arial" pitchFamily="34" charset="0"/>
                <a:cs typeface="Arial" pitchFamily="34" charset="0"/>
              </a:rPr>
              <a:t>greeds</a:t>
            </a:r>
            <a:r>
              <a:rPr lang="en-GB" sz="3600" b="1" smtClean="0">
                <a:latin typeface="Arial" pitchFamily="34" charset="0"/>
                <a:cs typeface="Arial" pitchFamily="34" charset="0"/>
              </a:rPr>
              <a:t>!</a:t>
            </a:r>
            <a:endParaRPr lang="en-GB" sz="36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46C3AF-468E-4FC6-81DE-B146D2BD3938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6877050" cy="1008113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latin typeface="Arial" pitchFamily="34" charset="0"/>
                <a:cs typeface="Arial" pitchFamily="34" charset="0"/>
              </a:rPr>
              <a:t>Generosity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737"/>
            <a:ext cx="7596336" cy="5805264"/>
          </a:xfrm>
          <a:noFill/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sz="3600" b="1" u="sng" dirty="0" smtClean="0">
                <a:latin typeface="Arial" pitchFamily="34" charset="0"/>
                <a:cs typeface="Arial" pitchFamily="34" charset="0"/>
              </a:rPr>
              <a:t>Closing remarks (20 – 23)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May God be glorified forever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Every saint is valuable to God and we should value them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There were even saints in Caesar’s household (22) – God has His people everywhere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May the grace of the Lord be with everyone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46C3AF-468E-4FC6-81DE-B146D2BD3938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1"/>
            <a:ext cx="6877050" cy="72008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latin typeface="Arial" charset="0"/>
                <a:cs typeface="Arial" charset="0"/>
              </a:rPr>
              <a:t>Generosity</a:t>
            </a:r>
            <a:endParaRPr lang="en-US" sz="4000" dirty="0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720"/>
            <a:ext cx="7380312" cy="5949281"/>
          </a:xfrm>
          <a:noFill/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sz="3600" b="1" u="sng" dirty="0" smtClean="0">
                <a:latin typeface="Arial" pitchFamily="34" charset="0"/>
                <a:cs typeface="Arial" pitchFamily="34" charset="0"/>
              </a:rPr>
              <a:t>What about us?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We need to be grateful for what we have – even in difficult times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With Jesus with us we have all we need – trust God and seek to please Him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Be generous – this reflects God’s character</a:t>
            </a:r>
          </a:p>
          <a:p>
            <a:pPr marL="609600" indent="-609600" eaLnBrk="1" hangingPunct="1"/>
            <a:endParaRPr lang="en-GB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908</TotalTime>
  <Words>306</Words>
  <Application>Microsoft Office PowerPoint</Application>
  <PresentationFormat>On-screen Show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Slide 1</vt:lpstr>
      <vt:lpstr>Generosity</vt:lpstr>
      <vt:lpstr>Generosity</vt:lpstr>
      <vt:lpstr>Generosity</vt:lpstr>
      <vt:lpstr>Generosity</vt:lpstr>
      <vt:lpstr>Generosity</vt:lpstr>
      <vt:lpstr>Generosity</vt:lpstr>
      <vt:lpstr>Generosity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Faith For  Everyday Living</dc:title>
  <dc:creator>David Chapman</dc:creator>
  <cp:lastModifiedBy>User</cp:lastModifiedBy>
  <cp:revision>176</cp:revision>
  <dcterms:created xsi:type="dcterms:W3CDTF">2001-02-16T16:28:07Z</dcterms:created>
  <dcterms:modified xsi:type="dcterms:W3CDTF">2020-04-06T10:37:50Z</dcterms:modified>
</cp:coreProperties>
</file>