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5" r:id="rId3"/>
    <p:sldId id="316" r:id="rId4"/>
    <p:sldId id="317" r:id="rId5"/>
    <p:sldId id="318" r:id="rId6"/>
    <p:sldId id="319" r:id="rId7"/>
    <p:sldId id="320" r:id="rId8"/>
    <p:sldId id="31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06/04/2020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4" y="404664"/>
            <a:ext cx="6769447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Generosity</a:t>
            </a: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4:10 - 23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Generosity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is nearing the end of his letter and has a number of encouragements to write about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Generosity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A Cause for Rejoicing (10)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This has been a letter full of rejoicing despite Paul’s circumstances</a:t>
            </a:r>
          </a:p>
          <a:p>
            <a:pPr marL="609600" indent="-609600" eaLnBrk="1" hangingPunct="1"/>
            <a:r>
              <a:rPr lang="en-GB" sz="3600" b="1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smtClean="0">
                <a:latin typeface="Arial" pitchFamily="34" charset="0"/>
                <a:cs typeface="Arial" pitchFamily="34" charset="0"/>
              </a:rPr>
              <a:t>Philippians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had sent supplies to him as soon as they could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Generosity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Contented (11 - 13)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Paul’s contentment is not dependent on his situation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How is this possible?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has Jesus as his support, comforter and the one who gives him strength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Generosity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524328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A pattern of generosity (14 - 18)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 Philippian church had supported Paul before, this was not a one off event (16)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Their generosity would be rewarded by God (17)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Their generosity pleased God (18)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They were an example to other churches (see 2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Cor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8:1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– 2)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Generosity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God is our provider (19)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This is a much quoted verse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Remember the context – Paul is writing to a generous church, a generous people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Don’t claim this promise if you are not generous to others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God supplies our needs not our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greeds</a:t>
            </a:r>
            <a:r>
              <a:rPr lang="en-GB" sz="3600" b="1" smtClean="0">
                <a:latin typeface="Arial" pitchFamily="34" charset="0"/>
                <a:cs typeface="Arial" pitchFamily="34" charset="0"/>
              </a:rPr>
              <a:t>!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Generosity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596336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Closing remarks (20 – 23)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May God be glorified forever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Every saint is valuable to God and we should value them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There were even saints in Caesar’s household (22) – God has His people everywhere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May the grace of the Lord be with everyone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8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charset="0"/>
                <a:cs typeface="Arial" charset="0"/>
              </a:rPr>
              <a:t>Generosity</a:t>
            </a:r>
            <a:endParaRPr lang="en-US" sz="40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80312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We need to be grateful for what we have – even in difficult times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With Jesus with us we have all we need – trust God and seek to please Him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Be generous – this reflects God’s character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306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Generosity</vt:lpstr>
      <vt:lpstr>Generosity</vt:lpstr>
      <vt:lpstr>Generosity</vt:lpstr>
      <vt:lpstr>Generosity</vt:lpstr>
      <vt:lpstr>Generosity</vt:lpstr>
      <vt:lpstr>Generosity</vt:lpstr>
      <vt:lpstr>Generosity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176</cp:revision>
  <dcterms:created xsi:type="dcterms:W3CDTF">2001-02-16T16:28:07Z</dcterms:created>
  <dcterms:modified xsi:type="dcterms:W3CDTF">2020-04-06T10:37:50Z</dcterms:modified>
</cp:coreProperties>
</file>