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798A-A84D-4BB2-8131-DA35D138B8C6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3499-DE52-4077-BBDC-EA7CF87B13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03/07/2016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280920" cy="2750463"/>
          </a:xfrm>
        </p:spPr>
        <p:txBody>
          <a:bodyPr>
            <a:normAutofit/>
          </a:bodyPr>
          <a:lstStyle/>
          <a:p>
            <a:r>
              <a:rPr lang="en-GB" dirty="0" smtClean="0"/>
              <a:t>Mark 1:8</a:t>
            </a:r>
          </a:p>
          <a:p>
            <a:r>
              <a:rPr lang="en-GB" b="1" i="1" smtClean="0">
                <a:solidFill>
                  <a:srgbClr val="FF0000"/>
                </a:solidFill>
              </a:rPr>
              <a:t>“ I indeed </a:t>
            </a:r>
            <a:r>
              <a:rPr lang="en-GB" b="1" i="1" dirty="0" smtClean="0">
                <a:solidFill>
                  <a:srgbClr val="FF0000"/>
                </a:solidFill>
              </a:rPr>
              <a:t>baptised you with water, but He will baptise you with the Holy Spirit”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 smtClean="0"/>
              <a:t>HOLY SPIRIT BAPTISM</a:t>
            </a:r>
          </a:p>
          <a:p>
            <a:r>
              <a:rPr lang="en-GB" dirty="0" smtClean="0"/>
              <a:t>The baptism of the Holy Spirit can be seen as an entry point to a new dimension of intimacy with God</a:t>
            </a:r>
          </a:p>
          <a:p>
            <a:r>
              <a:rPr lang="en-GB" dirty="0" smtClean="0"/>
              <a:t>It is the necessary empowerment we need to reach the world with God’s message </a:t>
            </a:r>
          </a:p>
          <a:p>
            <a:r>
              <a:rPr lang="en-GB" dirty="0" smtClean="0"/>
              <a:t>Once given God never retracts a gift but we need to use it or we will see a reduction in our witness</a:t>
            </a:r>
          </a:p>
          <a:p>
            <a:r>
              <a:rPr lang="en-GB" dirty="0" smtClean="0"/>
              <a:t>Having been baptised in the Spirit we need to continue to walk in the Spirit in order to bring people to Jesus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b="1" dirty="0" smtClean="0"/>
              <a:t>CONCLUSION</a:t>
            </a:r>
          </a:p>
          <a:p>
            <a:r>
              <a:rPr lang="en-GB" dirty="0" smtClean="0"/>
              <a:t>Water baptism shows a 100% commitment to God in response to what Jesus has done for us, it is a once and for all event</a:t>
            </a:r>
          </a:p>
          <a:p>
            <a:r>
              <a:rPr lang="en-GB" dirty="0" smtClean="0"/>
              <a:t>Holy Spirit baptism helps us to be more effective in our witness and walk with God – it is an initial event that may be repeated</a:t>
            </a:r>
          </a:p>
          <a:p>
            <a:r>
              <a:rPr lang="en-GB" dirty="0" smtClean="0"/>
              <a:t>Both should be part of the normal Christian life</a:t>
            </a:r>
          </a:p>
          <a:p>
            <a:r>
              <a:rPr lang="en-GB" dirty="0" smtClean="0"/>
              <a:t>Have we been baptised in water? Do we need to be?</a:t>
            </a:r>
          </a:p>
          <a:p>
            <a:r>
              <a:rPr lang="en-GB" dirty="0" smtClean="0"/>
              <a:t>Have we been baptised in the Holy Spirit? </a:t>
            </a:r>
          </a:p>
          <a:p>
            <a:r>
              <a:rPr lang="en-GB" dirty="0" smtClean="0"/>
              <a:t>If we have been are we leaking and need to be filled again (Ephesians 5:18)?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GB" dirty="0" smtClean="0"/>
              <a:t>The need for strong foundations – Hebrews 6:1 – 2</a:t>
            </a:r>
          </a:p>
          <a:p>
            <a:r>
              <a:rPr lang="en-GB" dirty="0" smtClean="0"/>
              <a:t>Baptisms – note the plural</a:t>
            </a:r>
            <a:endParaRPr lang="en-GB" b="1" i="1" dirty="0" smtClean="0">
              <a:solidFill>
                <a:srgbClr val="FF0000"/>
              </a:solidFill>
            </a:endParaRPr>
          </a:p>
          <a:p>
            <a:r>
              <a:rPr lang="en-GB" i="1" dirty="0" err="1" smtClean="0">
                <a:solidFill>
                  <a:srgbClr val="FF0000"/>
                </a:solidFill>
              </a:rPr>
              <a:t>Baptizo</a:t>
            </a:r>
            <a:r>
              <a:rPr lang="en-GB" dirty="0" smtClean="0"/>
              <a:t> is a Greek word that has been Anglicised to become baptism</a:t>
            </a:r>
          </a:p>
          <a:p>
            <a:r>
              <a:rPr lang="en-GB" dirty="0" smtClean="0"/>
              <a:t>It referred to the practice of dying cloth which entails a full submersion of cloth into the dye</a:t>
            </a:r>
          </a:p>
          <a:p>
            <a:r>
              <a:rPr lang="en-GB" dirty="0" smtClean="0"/>
              <a:t>The word is used a number of times in the NT and always involves the idea of a complete or whole operation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GB" dirty="0" smtClean="0"/>
              <a:t>We need to recognize that much of the church and for much of church history there has been a departure from what was practiced in NT times</a:t>
            </a:r>
          </a:p>
          <a:p>
            <a:r>
              <a:rPr lang="en-GB" dirty="0" smtClean="0"/>
              <a:t>During much of history those who sought to follow NT practice were sidelined and persecuted by the official church</a:t>
            </a:r>
          </a:p>
          <a:p>
            <a:r>
              <a:rPr lang="en-GB" dirty="0" smtClean="0"/>
              <a:t>Baptism is NOT ceremonial</a:t>
            </a:r>
          </a:p>
          <a:p>
            <a:r>
              <a:rPr lang="en-GB" dirty="0" smtClean="0"/>
              <a:t>Baptism is </a:t>
            </a:r>
            <a:r>
              <a:rPr lang="en-GB" dirty="0" smtClean="0"/>
              <a:t>NOT </a:t>
            </a:r>
            <a:r>
              <a:rPr lang="en-GB" dirty="0" smtClean="0"/>
              <a:t>a blind ritual</a:t>
            </a:r>
          </a:p>
          <a:p>
            <a:r>
              <a:rPr lang="en-GB" dirty="0" smtClean="0"/>
              <a:t>There is a need for a fullness, complete experience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 smtClean="0"/>
              <a:t>WATER BAPTISM</a:t>
            </a:r>
          </a:p>
          <a:p>
            <a:r>
              <a:rPr lang="en-GB" dirty="0" smtClean="0"/>
              <a:t>Jesus was baptised by John the Baptist</a:t>
            </a:r>
          </a:p>
          <a:p>
            <a:r>
              <a:rPr lang="en-GB" dirty="0" smtClean="0"/>
              <a:t>The early church baptised believers (Acts 2:41, Acts 16:33, Acts 8:36)</a:t>
            </a:r>
          </a:p>
          <a:p>
            <a:r>
              <a:rPr lang="en-GB" dirty="0" smtClean="0"/>
              <a:t>NT practice was partly rooted in the OT –</a:t>
            </a:r>
          </a:p>
          <a:p>
            <a:pPr>
              <a:buNone/>
            </a:pPr>
            <a:r>
              <a:rPr lang="en-GB" dirty="0" smtClean="0"/>
              <a:t>	- Noah and the Flood – see 1Peter 3:20 -21</a:t>
            </a:r>
          </a:p>
          <a:p>
            <a:pPr>
              <a:buNone/>
            </a:pPr>
            <a:r>
              <a:rPr lang="en-GB" dirty="0" smtClean="0"/>
              <a:t>	- Moses and the Red Sea – see 1 Corinthians 10:1 – 2</a:t>
            </a:r>
          </a:p>
          <a:p>
            <a:pPr>
              <a:buNone/>
            </a:pPr>
            <a:r>
              <a:rPr lang="en-GB" dirty="0" smtClean="0"/>
              <a:t>	- Priests cleansed themselves with water before approaching God (Exodus 30:18)</a:t>
            </a:r>
          </a:p>
          <a:p>
            <a:pPr>
              <a:buNone/>
            </a:pPr>
            <a:r>
              <a:rPr lang="en-GB" dirty="0" smtClean="0"/>
              <a:t>	- </a:t>
            </a:r>
            <a:r>
              <a:rPr lang="en-GB" dirty="0" err="1" smtClean="0"/>
              <a:t>Naaman’s</a:t>
            </a:r>
            <a:r>
              <a:rPr lang="en-GB" dirty="0" smtClean="0"/>
              <a:t> healing from leprosy (a symbol of sin) (2 Kings 5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 smtClean="0"/>
              <a:t>WATER BAPTISM</a:t>
            </a:r>
          </a:p>
          <a:p>
            <a:r>
              <a:rPr lang="en-GB" dirty="0" smtClean="0"/>
              <a:t>Baptism by full immersion signifies –</a:t>
            </a:r>
          </a:p>
          <a:p>
            <a:pPr>
              <a:buNone/>
            </a:pPr>
            <a:r>
              <a:rPr lang="en-GB" dirty="0" smtClean="0"/>
              <a:t>	- our death to self</a:t>
            </a:r>
          </a:p>
          <a:p>
            <a:pPr>
              <a:buNone/>
            </a:pPr>
            <a:r>
              <a:rPr lang="en-GB" dirty="0" smtClean="0"/>
              <a:t>	- we rise from the water as a symbol of our resurrection to new life in Jesus</a:t>
            </a:r>
          </a:p>
          <a:p>
            <a:pPr>
              <a:buNone/>
            </a:pPr>
            <a:r>
              <a:rPr lang="en-GB" dirty="0" smtClean="0"/>
              <a:t>	- we identify ourselves with Jesus’ death and resurrection</a:t>
            </a:r>
          </a:p>
          <a:p>
            <a:r>
              <a:rPr lang="en-GB" dirty="0" smtClean="0"/>
              <a:t> Who should be baptised?</a:t>
            </a:r>
          </a:p>
          <a:p>
            <a:pPr>
              <a:buNone/>
            </a:pPr>
            <a:r>
              <a:rPr lang="en-GB" dirty="0" smtClean="0"/>
              <a:t>	- those who Have repented of their sin and trusted in Jesus’ sacrifice on their behalf </a:t>
            </a:r>
          </a:p>
          <a:p>
            <a:pPr>
              <a:buNone/>
            </a:pPr>
            <a:r>
              <a:rPr lang="en-GB" dirty="0" smtClean="0"/>
              <a:t>	- those who believe (have faith)</a:t>
            </a:r>
          </a:p>
          <a:p>
            <a:pPr>
              <a:buNone/>
            </a:pPr>
            <a:r>
              <a:rPr lang="en-GB" dirty="0" smtClean="0"/>
              <a:t>	- those who want to be obedient to the Lord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HOLY SPIRIT BAPTISM</a:t>
            </a:r>
          </a:p>
          <a:p>
            <a:r>
              <a:rPr lang="en-GB" dirty="0" smtClean="0"/>
              <a:t>In the same way that water baptism is essential for every believer so too is the baptism of the Holy Spirit</a:t>
            </a:r>
          </a:p>
          <a:p>
            <a:r>
              <a:rPr lang="en-GB" dirty="0" smtClean="0"/>
              <a:t>Jesus promised that the disciples would receive the Father’s promise, power from on high (Luke 24:49, Acts 1:4, 8)</a:t>
            </a:r>
          </a:p>
          <a:p>
            <a:r>
              <a:rPr lang="en-GB" dirty="0" smtClean="0"/>
              <a:t>There are 7 references in the NT to baptism used in connection to the Holy Spirit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 smtClean="0"/>
              <a:t>HOLY SPIRIT BAPTISM</a:t>
            </a:r>
          </a:p>
          <a:p>
            <a:r>
              <a:rPr lang="en-GB" dirty="0" smtClean="0"/>
              <a:t>Matthew 3:11, Mark 1:8, Luke 3:16 and John 1:33– John the Baptist promises that Jesus will baptise in the Holy Spirit and fire</a:t>
            </a:r>
          </a:p>
          <a:p>
            <a:r>
              <a:rPr lang="en-GB" dirty="0" smtClean="0"/>
              <a:t>Acts 1:5 – Jesus says that the disciples would be baptised with the Holy Spirit</a:t>
            </a:r>
          </a:p>
          <a:p>
            <a:r>
              <a:rPr lang="en-GB" dirty="0" smtClean="0"/>
              <a:t>Acts 11:16 -  Peter describes what happened in Cornelius’ house and quotes Jesus’ words from Acts 1:5</a:t>
            </a:r>
          </a:p>
          <a:p>
            <a:r>
              <a:rPr lang="en-GB" dirty="0" smtClean="0"/>
              <a:t>1 Corinthians 12:13 – Paul describes how believers were baptised into one body by the Holy Spirit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HOLY SPIRIT BAPTISM</a:t>
            </a:r>
          </a:p>
          <a:p>
            <a:r>
              <a:rPr lang="en-GB" dirty="0" smtClean="0"/>
              <a:t>Holy Spirit baptism is immersion from above as contrasted with water baptism which is submersion</a:t>
            </a:r>
          </a:p>
          <a:p>
            <a:r>
              <a:rPr lang="en-GB" dirty="0" smtClean="0"/>
              <a:t>The Holy Spirit comes upon people – power from on high</a:t>
            </a:r>
          </a:p>
          <a:p>
            <a:r>
              <a:rPr lang="en-GB" dirty="0" smtClean="0"/>
              <a:t>The Holy Spirit has already come to dwell within us through our new birth (1 Corinthians 6:19)</a:t>
            </a:r>
          </a:p>
          <a:p>
            <a:r>
              <a:rPr lang="en-GB" dirty="0" smtClean="0"/>
              <a:t>Now we need to be empowered to be God’s witnesses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dirty="0" smtClean="0"/>
              <a:t>HOLY SPIRIT BAPTISM</a:t>
            </a:r>
          </a:p>
          <a:p>
            <a:r>
              <a:rPr lang="en-GB" dirty="0" smtClean="0"/>
              <a:t>Evidence of the baptism – something supernatural happens</a:t>
            </a:r>
          </a:p>
          <a:p>
            <a:r>
              <a:rPr lang="en-GB" dirty="0" smtClean="0"/>
              <a:t>In the NT there are 5 accounts of </a:t>
            </a:r>
            <a:r>
              <a:rPr lang="en-GB" dirty="0" smtClean="0"/>
              <a:t>people </a:t>
            </a:r>
            <a:r>
              <a:rPr lang="en-GB" dirty="0" smtClean="0"/>
              <a:t>being baptised in the Holy Spirit</a:t>
            </a:r>
          </a:p>
          <a:p>
            <a:r>
              <a:rPr lang="en-GB" dirty="0" smtClean="0"/>
              <a:t>Acts 2:4 – Pentecost</a:t>
            </a:r>
          </a:p>
          <a:p>
            <a:r>
              <a:rPr lang="en-GB" dirty="0" smtClean="0"/>
              <a:t>Acts 9:17 – Paul</a:t>
            </a:r>
          </a:p>
          <a:p>
            <a:r>
              <a:rPr lang="en-GB" dirty="0" smtClean="0"/>
              <a:t>Acts 8:17 – the Samaritans</a:t>
            </a:r>
          </a:p>
          <a:p>
            <a:r>
              <a:rPr lang="en-GB" dirty="0" smtClean="0"/>
              <a:t>Acts 10:44 – 46 – the house of Cornelius</a:t>
            </a:r>
          </a:p>
          <a:p>
            <a:r>
              <a:rPr lang="en-GB" dirty="0" smtClean="0"/>
              <a:t>Acts 19:6 – the Ephesians</a:t>
            </a:r>
          </a:p>
          <a:p>
            <a:r>
              <a:rPr lang="en-GB" dirty="0" smtClean="0"/>
              <a:t>In almost all of these the evidence that something has happened is that people began to speak in tongues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Baptisms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663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Baptisms</vt:lpstr>
      <vt:lpstr>Baptisms</vt:lpstr>
      <vt:lpstr>Baptisms</vt:lpstr>
      <vt:lpstr>Baptisms</vt:lpstr>
      <vt:lpstr>Baptisms</vt:lpstr>
      <vt:lpstr>Baptisms</vt:lpstr>
      <vt:lpstr>Baptisms</vt:lpstr>
      <vt:lpstr>Baptisms</vt:lpstr>
      <vt:lpstr>Baptisms</vt:lpstr>
      <vt:lpstr>Baptisms</vt:lpstr>
      <vt:lpstr>Baptisms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38</cp:revision>
  <dcterms:created xsi:type="dcterms:W3CDTF">2016-06-06T09:23:04Z</dcterms:created>
  <dcterms:modified xsi:type="dcterms:W3CDTF">2016-07-03T07:11:32Z</dcterms:modified>
</cp:coreProperties>
</file>