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12/06/2016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Building strong foundations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Hebrews 6:1 - 2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GB" dirty="0" smtClean="0"/>
              <a:t>The need for strong foundations</a:t>
            </a:r>
          </a:p>
          <a:p>
            <a:r>
              <a:rPr lang="en-GB" dirty="0" smtClean="0"/>
              <a:t>The writer to the Hebrews wants his readers to move on from the basics</a:t>
            </a:r>
          </a:p>
          <a:p>
            <a:r>
              <a:rPr lang="en-GB" dirty="0" smtClean="0"/>
              <a:t>His list in these verses outline what were considered to be the basics of faith</a:t>
            </a:r>
          </a:p>
          <a:p>
            <a:r>
              <a:rPr lang="en-GB" dirty="0" smtClean="0"/>
              <a:t>Without these firmly understood he says that we cannot move on in our understanding of God and His ways</a:t>
            </a:r>
          </a:p>
          <a:p>
            <a:r>
              <a:rPr lang="en-GB" dirty="0" smtClean="0"/>
              <a:t>Grasp these and we can move on to maturity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Building strong foundations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REPENTANCE FROM DEAD WORKS</a:t>
            </a:r>
          </a:p>
          <a:p>
            <a:pPr>
              <a:buNone/>
            </a:pPr>
            <a:r>
              <a:rPr lang="en-GB" dirty="0" smtClean="0"/>
              <a:t>What is repentance?</a:t>
            </a:r>
          </a:p>
          <a:p>
            <a:r>
              <a:rPr lang="en-GB" dirty="0" smtClean="0"/>
              <a:t>Not just remorse, feeling sorry for what we have done</a:t>
            </a:r>
          </a:p>
          <a:p>
            <a:r>
              <a:rPr lang="en-GB" dirty="0" smtClean="0"/>
              <a:t>The Greek word translated as repentance is </a:t>
            </a:r>
            <a:r>
              <a:rPr lang="en-GB" b="1" i="1" dirty="0" err="1" smtClean="0"/>
              <a:t>metanoia</a:t>
            </a:r>
            <a:r>
              <a:rPr lang="en-GB" dirty="0" smtClean="0"/>
              <a:t> and literally means turning round</a:t>
            </a:r>
          </a:p>
          <a:p>
            <a:r>
              <a:rPr lang="en-GB" dirty="0" smtClean="0"/>
              <a:t>It is an act of the will, a decisive move</a:t>
            </a:r>
          </a:p>
          <a:p>
            <a:r>
              <a:rPr lang="en-GB" dirty="0" smtClean="0"/>
              <a:t>Remorse </a:t>
            </a:r>
            <a:r>
              <a:rPr lang="en-GB" i="1" dirty="0" smtClean="0"/>
              <a:t>can</a:t>
            </a:r>
            <a:r>
              <a:rPr lang="en-GB" dirty="0" smtClean="0"/>
              <a:t> move on to become repentance but it is a </a:t>
            </a:r>
            <a:r>
              <a:rPr lang="en-GB" b="1" i="1" dirty="0" smtClean="0"/>
              <a:t>decision</a:t>
            </a:r>
            <a:r>
              <a:rPr lang="en-GB" dirty="0" smtClean="0"/>
              <a:t> that needs to be made</a:t>
            </a:r>
          </a:p>
          <a:p>
            <a:r>
              <a:rPr lang="en-GB" dirty="0" smtClean="0"/>
              <a:t>Compare the prodigal son (Luke 15:18) and Esau (Hebrews 12:16-17)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Building strong foundations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REPENTANCE FROM DEAD WORKS</a:t>
            </a:r>
          </a:p>
          <a:p>
            <a:pPr>
              <a:buNone/>
            </a:pPr>
            <a:r>
              <a:rPr lang="en-GB" dirty="0" smtClean="0"/>
              <a:t>Repentance is the first essential foundation</a:t>
            </a:r>
          </a:p>
          <a:p>
            <a:r>
              <a:rPr lang="en-GB" dirty="0" smtClean="0"/>
              <a:t>John the Baptist – Matthew 3:2</a:t>
            </a:r>
          </a:p>
          <a:p>
            <a:r>
              <a:rPr lang="en-GB" dirty="0" smtClean="0"/>
              <a:t>Jesus – Mark 1:14 – 15, Revelation 2:16</a:t>
            </a:r>
          </a:p>
          <a:p>
            <a:r>
              <a:rPr lang="en-GB" dirty="0" smtClean="0"/>
              <a:t>Peter – Acts 2:37-38</a:t>
            </a:r>
          </a:p>
          <a:p>
            <a:r>
              <a:rPr lang="en-GB" dirty="0" smtClean="0"/>
              <a:t>Paul – Acts 20:21</a:t>
            </a:r>
          </a:p>
          <a:p>
            <a:r>
              <a:rPr lang="en-GB" dirty="0" smtClean="0"/>
              <a:t>It is God who works in a person’s heart to bring them to repent, to bring them to that act of the will that turns to God (John 6:44, 2 Corinthians 7:10)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Building strong foundations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REPENTANCE FROM DEAD WORKS</a:t>
            </a:r>
          </a:p>
          <a:p>
            <a:pPr>
              <a:buNone/>
            </a:pPr>
            <a:r>
              <a:rPr lang="en-GB" dirty="0" smtClean="0"/>
              <a:t>What are dead works?</a:t>
            </a:r>
          </a:p>
          <a:p>
            <a:r>
              <a:rPr lang="en-GB" dirty="0" smtClean="0"/>
              <a:t>Trusting in false gods (not just false religion)</a:t>
            </a:r>
          </a:p>
          <a:p>
            <a:r>
              <a:rPr lang="en-GB" dirty="0" smtClean="0"/>
              <a:t>Idolatry</a:t>
            </a:r>
          </a:p>
          <a:p>
            <a:r>
              <a:rPr lang="en-GB" dirty="0" smtClean="0"/>
              <a:t>Doing good to earn salvation – faith is evidenced by our works but our works do not result in saving faith</a:t>
            </a:r>
          </a:p>
          <a:p>
            <a:r>
              <a:rPr lang="en-GB" dirty="0" smtClean="0"/>
              <a:t>Religious rites and ceremonies that are not undergirded by scripture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Building strong foundations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CONCLUSION</a:t>
            </a:r>
          </a:p>
          <a:p>
            <a:r>
              <a:rPr lang="en-GB" dirty="0" smtClean="0"/>
              <a:t>The importance of repentance</a:t>
            </a:r>
          </a:p>
          <a:p>
            <a:r>
              <a:rPr lang="en-GB" dirty="0" smtClean="0"/>
              <a:t>Repentance is not just a one off decision it is a lifelong act of the will to trust and follow God and His ways</a:t>
            </a:r>
          </a:p>
          <a:p>
            <a:r>
              <a:rPr lang="en-GB" dirty="0" smtClean="0"/>
              <a:t>Ensure you are not bound up in religious rituals</a:t>
            </a:r>
          </a:p>
          <a:p>
            <a:r>
              <a:rPr lang="en-GB" dirty="0" smtClean="0"/>
              <a:t>Ensure you do not become ensnared by a love of the world and its attractions</a:t>
            </a:r>
          </a:p>
          <a:p>
            <a:r>
              <a:rPr lang="en-GB" dirty="0" smtClean="0"/>
              <a:t>Dead works produce death, repentance leads to life in all its fullness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Building strong foundations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344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Building strong foundations</vt:lpstr>
      <vt:lpstr>Building strong foundations</vt:lpstr>
      <vt:lpstr>Building strong foundations</vt:lpstr>
      <vt:lpstr>Building strong foundations</vt:lpstr>
      <vt:lpstr>Building strong foundations</vt:lpstr>
      <vt:lpstr>Building strong foundations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12</cp:revision>
  <dcterms:created xsi:type="dcterms:W3CDTF">2016-06-06T09:23:04Z</dcterms:created>
  <dcterms:modified xsi:type="dcterms:W3CDTF">2016-06-12T07:25:51Z</dcterms:modified>
</cp:coreProperties>
</file>