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6" r:id="rId4"/>
    <p:sldId id="263" r:id="rId5"/>
    <p:sldId id="267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798A-A84D-4BB2-8131-DA35D138B8C6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23499-DE52-4077-BBDC-EA7CF87B13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E4604-EC0C-4574-84DC-779329648C69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CA539-247C-45A7-B7C5-4B1A4BF6162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Ll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CA539-247C-45A7-B7C5-4B1A4BF6162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18/07/2016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7992888" cy="2750463"/>
          </a:xfrm>
        </p:spPr>
        <p:txBody>
          <a:bodyPr>
            <a:norm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“ </a:t>
            </a:r>
            <a:r>
              <a:rPr lang="en-GB" b="1" i="1" dirty="0" smtClean="0">
                <a:solidFill>
                  <a:srgbClr val="FF0000"/>
                </a:solidFill>
              </a:rPr>
              <a:t>Surely He is God who judges in the earth”</a:t>
            </a:r>
            <a:r>
              <a:rPr lang="en-GB" b="1" dirty="0" smtClean="0"/>
              <a:t> </a:t>
            </a:r>
            <a:endParaRPr lang="en-GB" b="1" dirty="0" smtClean="0"/>
          </a:p>
          <a:p>
            <a:r>
              <a:rPr lang="en-GB" b="1" dirty="0" smtClean="0"/>
              <a:t>Psalm 58:11</a:t>
            </a:r>
            <a:endParaRPr lang="en-GB" b="1" dirty="0" smtClean="0"/>
          </a:p>
          <a:p>
            <a:pPr algn="ctr"/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The need for strong foundations – Hebrews 6:1 – 2</a:t>
            </a:r>
          </a:p>
          <a:p>
            <a:r>
              <a:rPr lang="en-GB" b="1" dirty="0" smtClean="0"/>
              <a:t>The final topic is relevant to our lives, </a:t>
            </a:r>
            <a:r>
              <a:rPr lang="en-GB" b="1" dirty="0" smtClean="0"/>
              <a:t>our </a:t>
            </a:r>
            <a:r>
              <a:rPr lang="en-GB" b="1" dirty="0" smtClean="0"/>
              <a:t>witness and our relationship to God</a:t>
            </a:r>
          </a:p>
          <a:p>
            <a:r>
              <a:rPr lang="en-GB" b="1" dirty="0" smtClean="0"/>
              <a:t>The outworking of our salvation hinges on our view of the necessity of God’s judgement and the consequences of His judgement for us and all mankind</a:t>
            </a:r>
          </a:p>
          <a:p>
            <a:r>
              <a:rPr lang="en-GB" b="1" dirty="0" smtClean="0"/>
              <a:t>Jesus came to the world to save it from judgement </a:t>
            </a:r>
          </a:p>
          <a:p>
            <a:r>
              <a:rPr lang="en-GB" b="1" dirty="0" smtClean="0"/>
              <a:t>“</a:t>
            </a:r>
            <a:r>
              <a:rPr lang="en-GB" b="1" dirty="0" smtClean="0">
                <a:solidFill>
                  <a:srgbClr val="FF0000"/>
                </a:solidFill>
              </a:rPr>
              <a:t>For God did not send His Son into the world to condemn the world, but that the world through Him might be saved” </a:t>
            </a:r>
            <a:r>
              <a:rPr lang="en-GB" b="1" dirty="0" smtClean="0"/>
              <a:t>(John 3:17)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God as our judge</a:t>
            </a:r>
          </a:p>
          <a:p>
            <a:r>
              <a:rPr lang="en-GB" b="1" dirty="0" smtClean="0"/>
              <a:t>Only God </a:t>
            </a:r>
            <a:r>
              <a:rPr lang="en-GB" b="1" dirty="0" smtClean="0"/>
              <a:t>c</a:t>
            </a:r>
            <a:r>
              <a:rPr lang="en-GB" b="1" dirty="0" smtClean="0"/>
              <a:t>an truly judge as He alone sees and knows all things, even the depths of our hearts</a:t>
            </a:r>
          </a:p>
          <a:p>
            <a:r>
              <a:rPr lang="en-GB" b="1" dirty="0" smtClean="0"/>
              <a:t>He is the Judge of all – men, angels, heaven and earth</a:t>
            </a:r>
          </a:p>
          <a:p>
            <a:r>
              <a:rPr lang="en-GB" b="1" dirty="0" smtClean="0"/>
              <a:t>He has sovereign, eternal authority</a:t>
            </a:r>
          </a:p>
          <a:p>
            <a:r>
              <a:rPr lang="en-GB" b="1" dirty="0" smtClean="0"/>
              <a:t>“</a:t>
            </a:r>
            <a:r>
              <a:rPr lang="en-GB" b="1" i="1" dirty="0" smtClean="0">
                <a:solidFill>
                  <a:srgbClr val="FF0000"/>
                </a:solidFill>
              </a:rPr>
              <a:t>Shall not the judge of all the world do right” </a:t>
            </a:r>
            <a:r>
              <a:rPr lang="en-GB" b="1" dirty="0" smtClean="0"/>
              <a:t>Genesis18:25</a:t>
            </a:r>
          </a:p>
          <a:p>
            <a:r>
              <a:rPr lang="en-GB" b="1" dirty="0" smtClean="0"/>
              <a:t>His justice is always tempered by mercy and grace</a:t>
            </a:r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u="sng" dirty="0" smtClean="0"/>
              <a:t>Principles of God’s </a:t>
            </a:r>
            <a:r>
              <a:rPr lang="en-GB" b="1" u="sng" dirty="0" smtClean="0"/>
              <a:t>Judgement (Romans 2:1 – 12)</a:t>
            </a:r>
            <a:endParaRPr lang="en-GB" b="1" u="sng" dirty="0" smtClean="0"/>
          </a:p>
          <a:p>
            <a:r>
              <a:rPr lang="en-GB" b="1" dirty="0" smtClean="0"/>
              <a:t>Truth – only God knows the ultimate truth about every action, word or thought. Only He can decide whether a person measures up to heaven’s entry criteria</a:t>
            </a:r>
          </a:p>
          <a:p>
            <a:r>
              <a:rPr lang="en-GB" b="1" dirty="0" smtClean="0"/>
              <a:t>Deeds – we will be judged according to our works. We are not saved by them but we are judges by them. </a:t>
            </a:r>
          </a:p>
          <a:p>
            <a:r>
              <a:rPr lang="en-GB" b="1" dirty="0" smtClean="0"/>
              <a:t>Impartiality – a person’s earthly state will count for nothing</a:t>
            </a:r>
          </a:p>
          <a:p>
            <a:r>
              <a:rPr lang="en-GB" b="1" dirty="0" smtClean="0"/>
              <a:t>Moral light within – God will judge people as to how they have responded to the moral conscience He has placed within each of 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God’s Judgement in Bible history</a:t>
            </a:r>
            <a:endParaRPr lang="en-GB" b="1" u="sng" dirty="0" smtClean="0"/>
          </a:p>
          <a:p>
            <a:r>
              <a:rPr lang="en-GB" b="1" dirty="0" smtClean="0"/>
              <a:t>Sodom &amp; Gomorrah – Genesis 19:24 – 25</a:t>
            </a:r>
          </a:p>
          <a:p>
            <a:r>
              <a:rPr lang="en-GB" b="1" dirty="0" err="1" smtClean="0"/>
              <a:t>Korah</a:t>
            </a:r>
            <a:r>
              <a:rPr lang="en-GB" b="1" dirty="0" smtClean="0"/>
              <a:t> and his supporters judged for rebelling against Moses’ authority – Numbers 16</a:t>
            </a:r>
            <a:endParaRPr lang="en-GB" b="1" dirty="0" smtClean="0"/>
          </a:p>
          <a:p>
            <a:r>
              <a:rPr lang="en-GB" b="1" dirty="0" smtClean="0"/>
              <a:t>Israel judged for disobedience and idolatry</a:t>
            </a:r>
            <a:endParaRPr lang="en-GB" b="1" dirty="0" smtClean="0"/>
          </a:p>
          <a:p>
            <a:r>
              <a:rPr lang="en-GB" b="1" dirty="0" smtClean="0"/>
              <a:t>Ananias &amp; </a:t>
            </a:r>
            <a:r>
              <a:rPr lang="en-GB" b="1" dirty="0" err="1" smtClean="0"/>
              <a:t>Sapphira</a:t>
            </a:r>
            <a:r>
              <a:rPr lang="en-GB" b="1" dirty="0" smtClean="0"/>
              <a:t> – Acts 5:1 - 10</a:t>
            </a:r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u="sng" dirty="0" smtClean="0"/>
              <a:t>When are we judged?</a:t>
            </a:r>
          </a:p>
          <a:p>
            <a:r>
              <a:rPr lang="en-GB" b="1" dirty="0" smtClean="0"/>
              <a:t>Three main </a:t>
            </a:r>
            <a:r>
              <a:rPr lang="en-GB" b="1" dirty="0" smtClean="0"/>
              <a:t>events: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	</a:t>
            </a:r>
            <a:r>
              <a:rPr lang="en-GB" b="1" dirty="0" smtClean="0"/>
              <a:t>1. </a:t>
            </a:r>
            <a:r>
              <a:rPr lang="en-GB" b="1" i="1" dirty="0" smtClean="0">
                <a:solidFill>
                  <a:srgbClr val="00B050"/>
                </a:solidFill>
              </a:rPr>
              <a:t>The judgement </a:t>
            </a:r>
            <a:r>
              <a:rPr lang="en-GB" b="1" i="1" dirty="0" smtClean="0">
                <a:solidFill>
                  <a:srgbClr val="00B050"/>
                </a:solidFill>
              </a:rPr>
              <a:t>seat of Christ </a:t>
            </a:r>
            <a:r>
              <a:rPr lang="en-GB" b="1" dirty="0" smtClean="0"/>
              <a:t>– only believers will appear here, our rewards for faithfulness, love  and service will be determined (1 </a:t>
            </a:r>
            <a:r>
              <a:rPr lang="en-GB" b="1" dirty="0" err="1" smtClean="0"/>
              <a:t>Cor</a:t>
            </a:r>
            <a:r>
              <a:rPr lang="en-GB" b="1" dirty="0" smtClean="0"/>
              <a:t> 3:12 – 15)</a:t>
            </a:r>
          </a:p>
          <a:p>
            <a:pPr>
              <a:buNone/>
            </a:pPr>
            <a:r>
              <a:rPr lang="en-GB" b="1" dirty="0" smtClean="0"/>
              <a:t>	</a:t>
            </a:r>
            <a:r>
              <a:rPr lang="en-GB" b="1" dirty="0" smtClean="0"/>
              <a:t>2. </a:t>
            </a:r>
            <a:r>
              <a:rPr lang="en-GB" b="1" i="1" dirty="0" smtClean="0">
                <a:solidFill>
                  <a:srgbClr val="00B050"/>
                </a:solidFill>
              </a:rPr>
              <a:t>The </a:t>
            </a:r>
            <a:r>
              <a:rPr lang="en-GB" b="1" i="1" dirty="0" smtClean="0">
                <a:solidFill>
                  <a:srgbClr val="00B050"/>
                </a:solidFill>
              </a:rPr>
              <a:t>throne of Christ’s glory </a:t>
            </a:r>
            <a:r>
              <a:rPr lang="en-GB" b="1" dirty="0" smtClean="0"/>
              <a:t>– see Matthew 25:31 –  judgement of the nations prior to the commencement of Christ’s millennial reign - the separation of the “sheep and goats”</a:t>
            </a:r>
          </a:p>
          <a:p>
            <a:pPr>
              <a:buNone/>
            </a:pPr>
            <a:r>
              <a:rPr lang="en-GB" b="1" dirty="0" smtClean="0"/>
              <a:t>	</a:t>
            </a:r>
            <a:r>
              <a:rPr lang="en-GB" b="1" dirty="0" smtClean="0"/>
              <a:t>3. </a:t>
            </a:r>
            <a:r>
              <a:rPr lang="en-GB" b="1" i="1" dirty="0" smtClean="0">
                <a:solidFill>
                  <a:srgbClr val="00B050"/>
                </a:solidFill>
              </a:rPr>
              <a:t>The </a:t>
            </a:r>
            <a:r>
              <a:rPr lang="en-GB" b="1" i="1" dirty="0" smtClean="0">
                <a:solidFill>
                  <a:srgbClr val="00B050"/>
                </a:solidFill>
              </a:rPr>
              <a:t>Great White Throne </a:t>
            </a:r>
            <a:r>
              <a:rPr lang="en-GB" b="1" dirty="0" smtClean="0"/>
              <a:t>– Revelation 20:11 -1 5 – those who are born again will not be present, only the unregenerate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u="sng" dirty="0" smtClean="0"/>
              <a:t>CONCLUSION</a:t>
            </a:r>
          </a:p>
          <a:p>
            <a:r>
              <a:rPr lang="en-GB" sz="2800" b="1" dirty="0" smtClean="0"/>
              <a:t>God alone is the true and perfect Judge</a:t>
            </a:r>
          </a:p>
          <a:p>
            <a:r>
              <a:rPr lang="en-GB" sz="2800" b="1" dirty="0" smtClean="0"/>
              <a:t>All of mankind will eventually have to stand before Him</a:t>
            </a:r>
          </a:p>
          <a:p>
            <a:r>
              <a:rPr lang="en-GB" sz="2800" b="1" dirty="0" smtClean="0"/>
              <a:t>For Christians our judgement will be on the basis of what we have done with the gift of salvation He has given us (rewards)</a:t>
            </a:r>
          </a:p>
          <a:p>
            <a:r>
              <a:rPr lang="en-GB" sz="2800" b="1" dirty="0" smtClean="0"/>
              <a:t>For those who are not Christians judgement will be based on how they have lived in relation to the moral light God has given them</a:t>
            </a:r>
          </a:p>
          <a:p>
            <a:r>
              <a:rPr lang="en-GB" sz="2800" b="1" dirty="0" smtClean="0"/>
              <a:t>There is a final separation at judgement – make sure you are </a:t>
            </a:r>
            <a:r>
              <a:rPr lang="en-GB" sz="2800" b="1" smtClean="0"/>
              <a:t>on the </a:t>
            </a:r>
            <a:r>
              <a:rPr lang="en-GB" sz="2800" b="1" dirty="0" smtClean="0"/>
              <a:t>right side!</a:t>
            </a:r>
          </a:p>
          <a:p>
            <a:endParaRPr lang="en-GB" sz="28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Eternal Judgement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477</TotalTime>
  <Words>422</Words>
  <Application>Microsoft Office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Eternal Judgement</vt:lpstr>
      <vt:lpstr>Eternal Judgement</vt:lpstr>
      <vt:lpstr>Eternal Judgement</vt:lpstr>
      <vt:lpstr>Eternal Judgement</vt:lpstr>
      <vt:lpstr>Eternal Judgement</vt:lpstr>
      <vt:lpstr>Eternal Judgement</vt:lpstr>
      <vt:lpstr>Eternal Judgement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72</cp:revision>
  <dcterms:created xsi:type="dcterms:W3CDTF">2016-06-06T09:23:04Z</dcterms:created>
  <dcterms:modified xsi:type="dcterms:W3CDTF">2016-07-18T15:29:57Z</dcterms:modified>
</cp:coreProperties>
</file>