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handoutMasterIdLst>
    <p:handoutMasterId r:id="rId8"/>
  </p:handoutMasterIdLst>
  <p:sldIdLst>
    <p:sldId id="256" r:id="rId2"/>
    <p:sldId id="257" r:id="rId3"/>
    <p:sldId id="262" r:id="rId4"/>
    <p:sldId id="263" r:id="rId5"/>
    <p:sldId id="264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3B798A-A84D-4BB2-8131-DA35D138B8C6}" type="datetimeFigureOut">
              <a:rPr lang="en-GB" smtClean="0"/>
              <a:pPr/>
              <a:t>19/06/2016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523499-DE52-4077-BBDC-EA7CF87B134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A280541-1D13-482E-B4B9-F2B5EFBBBB35}" type="datetimeFigureOut">
              <a:rPr lang="en-GB" smtClean="0"/>
              <a:pPr/>
              <a:t>19/06/2016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19/06/2016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19/06/2016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19/06/2016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19/06/2016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19/06/2016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19/06/2016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19/06/2016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19/06/2016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19/06/2016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A280541-1D13-482E-B4B9-F2B5EFBBBB35}" type="datetimeFigureOut">
              <a:rPr lang="en-GB" smtClean="0"/>
              <a:pPr/>
              <a:t>19/06/2016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A280541-1D13-482E-B4B9-F2B5EFBBBB35}" type="datetimeFigureOut">
              <a:rPr lang="en-GB" smtClean="0"/>
              <a:pPr/>
              <a:t>19/06/2016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720079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Faith toward God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060848"/>
            <a:ext cx="8280920" cy="2750463"/>
          </a:xfrm>
        </p:spPr>
        <p:txBody>
          <a:bodyPr>
            <a:normAutofit/>
          </a:bodyPr>
          <a:lstStyle/>
          <a:p>
            <a:r>
              <a:rPr lang="en-GB" dirty="0" smtClean="0"/>
              <a:t>Hebrews 11:6</a:t>
            </a:r>
          </a:p>
          <a:p>
            <a:r>
              <a:rPr lang="en-GB" b="1" i="1" dirty="0" smtClean="0">
                <a:solidFill>
                  <a:srgbClr val="FF0000"/>
                </a:solidFill>
              </a:rPr>
              <a:t>“But without faith it is impossible to please Him, for he who comes to God must believe that He is, and that He is a </a:t>
            </a:r>
            <a:r>
              <a:rPr lang="en-GB" b="1" i="1" dirty="0" err="1" smtClean="0">
                <a:solidFill>
                  <a:srgbClr val="FF0000"/>
                </a:solidFill>
              </a:rPr>
              <a:t>rewarder</a:t>
            </a:r>
            <a:r>
              <a:rPr lang="en-GB" b="1" i="1" dirty="0" smtClean="0">
                <a:solidFill>
                  <a:srgbClr val="FF0000"/>
                </a:solidFill>
              </a:rPr>
              <a:t> of those who diligently seek Him”</a:t>
            </a:r>
            <a:endParaRPr lang="en-GB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The need for strong foundations – Hebrews 6:1 – 2</a:t>
            </a:r>
          </a:p>
          <a:p>
            <a:r>
              <a:rPr lang="en-GB" dirty="0" smtClean="0"/>
              <a:t>Faith is defined in Hebrews 11:1 and can be translated </a:t>
            </a:r>
            <a:r>
              <a:rPr lang="en-GB" dirty="0" smtClean="0"/>
              <a:t>as:</a:t>
            </a:r>
            <a:endParaRPr lang="en-GB" dirty="0" smtClean="0"/>
          </a:p>
          <a:p>
            <a:pPr algn="ctr">
              <a:buNone/>
            </a:pPr>
            <a:r>
              <a:rPr lang="en-GB" dirty="0" smtClean="0"/>
              <a:t> </a:t>
            </a:r>
            <a:r>
              <a:rPr lang="en-GB" b="1" i="1" dirty="0" smtClean="0">
                <a:solidFill>
                  <a:srgbClr val="FF0000"/>
                </a:solidFill>
              </a:rPr>
              <a:t>“Now faith is the ground, or confidence, of things hoped for, a sure persuasion or conviction, concerning things not seen.”</a:t>
            </a:r>
          </a:p>
          <a:p>
            <a:r>
              <a:rPr lang="en-GB" dirty="0" smtClean="0"/>
              <a:t>Whilst there are different meanings of the word “faith” outside the Bible within </a:t>
            </a:r>
            <a:r>
              <a:rPr lang="en-GB" dirty="0" smtClean="0"/>
              <a:t>s:cripture </a:t>
            </a:r>
            <a:r>
              <a:rPr lang="en-GB" dirty="0" smtClean="0"/>
              <a:t>there are two definite, distinguishing features of faith - it always originates from God’s Word and is always directly related to God’s Word.</a:t>
            </a:r>
          </a:p>
          <a:p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Faith toward God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Faith is not based on the evidence of our physical senses – </a:t>
            </a:r>
            <a:r>
              <a:rPr lang="en-GB" i="1" dirty="0" smtClean="0">
                <a:solidFill>
                  <a:srgbClr val="FF0000"/>
                </a:solidFill>
              </a:rPr>
              <a:t>We walk by faith and not by sight” </a:t>
            </a:r>
            <a:r>
              <a:rPr lang="en-GB" dirty="0" smtClean="0"/>
              <a:t>2 Corinthians 5:7</a:t>
            </a:r>
          </a:p>
          <a:p>
            <a:r>
              <a:rPr lang="en-GB" dirty="0" smtClean="0"/>
              <a:t>If we are not spiritually minded </a:t>
            </a:r>
            <a:r>
              <a:rPr lang="en-GB" dirty="0" smtClean="0"/>
              <a:t>(i.e. </a:t>
            </a:r>
            <a:r>
              <a:rPr lang="en-GB" dirty="0" smtClean="0"/>
              <a:t>w</a:t>
            </a:r>
            <a:r>
              <a:rPr lang="en-GB" dirty="0" smtClean="0"/>
              <a:t>e are carnal</a:t>
            </a:r>
            <a:r>
              <a:rPr lang="en-GB" dirty="0" smtClean="0"/>
              <a:t>) then we will not be able to deal with spiritual things</a:t>
            </a:r>
          </a:p>
          <a:p>
            <a:r>
              <a:rPr lang="en-GB" dirty="0" smtClean="0"/>
              <a:t>Faith deals with the revealed truths of God which are invisible, eternal and unchanging</a:t>
            </a:r>
          </a:p>
          <a:p>
            <a:r>
              <a:rPr lang="en-GB" dirty="0" smtClean="0"/>
              <a:t>Faith is the gift of God (Ephesians 2:8 – 9)</a:t>
            </a:r>
          </a:p>
          <a:p>
            <a:r>
              <a:rPr lang="en-GB" i="1" dirty="0" smtClean="0">
                <a:solidFill>
                  <a:srgbClr val="FF0000"/>
                </a:solidFill>
              </a:rPr>
              <a:t>“A man can receive nothing unless it has been given to him from heaven” </a:t>
            </a:r>
            <a:r>
              <a:rPr lang="en-GB" dirty="0" smtClean="0"/>
              <a:t>John 3:27</a:t>
            </a:r>
          </a:p>
          <a:p>
            <a:r>
              <a:rPr lang="en-GB" dirty="0" smtClean="0"/>
              <a:t>Everyone has a measure of faith (Romans 12:3)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Faith toward God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08720"/>
            <a:ext cx="8496944" cy="5217443"/>
          </a:xfrm>
        </p:spPr>
        <p:txBody>
          <a:bodyPr>
            <a:normAutofit/>
          </a:bodyPr>
          <a:lstStyle/>
          <a:p>
            <a:r>
              <a:rPr lang="en-GB" dirty="0" smtClean="0"/>
              <a:t>Faith is necessary for salvation – </a:t>
            </a:r>
            <a:r>
              <a:rPr lang="en-GB" b="1" i="1" dirty="0" smtClean="0">
                <a:solidFill>
                  <a:srgbClr val="FF0000"/>
                </a:solidFill>
              </a:rPr>
              <a:t>“the just shall live by (his) faith” </a:t>
            </a:r>
            <a:r>
              <a:rPr lang="en-GB" dirty="0" smtClean="0"/>
              <a:t>– Habakkuk 2:4, quoted in the NT -  Romans 1:17, Galatians 3:11, Hebrews 10:38</a:t>
            </a:r>
          </a:p>
          <a:p>
            <a:r>
              <a:rPr lang="en-GB" dirty="0" smtClean="0"/>
              <a:t>Faith is formed in our hearts and lives by the Word of God – hearing, reading, studying, meditating, memorising</a:t>
            </a:r>
          </a:p>
          <a:p>
            <a:r>
              <a:rPr lang="en-GB" dirty="0" smtClean="0"/>
              <a:t>It is through God’s Word that our attitudes towards and understanding of God come</a:t>
            </a:r>
          </a:p>
          <a:p>
            <a:r>
              <a:rPr lang="en-GB" dirty="0" smtClean="0"/>
              <a:t>It is through faith that God works </a:t>
            </a:r>
            <a:r>
              <a:rPr lang="en-GB" i="1" dirty="0" smtClean="0">
                <a:solidFill>
                  <a:srgbClr val="FF0000"/>
                </a:solidFill>
              </a:rPr>
              <a:t>in</a:t>
            </a:r>
            <a:r>
              <a:rPr lang="en-GB" dirty="0" smtClean="0"/>
              <a:t> us and </a:t>
            </a:r>
            <a:r>
              <a:rPr lang="en-GB" i="1" dirty="0" smtClean="0">
                <a:solidFill>
                  <a:srgbClr val="FF0000"/>
                </a:solidFill>
              </a:rPr>
              <a:t>through</a:t>
            </a:r>
            <a:r>
              <a:rPr lang="en-GB" dirty="0" smtClean="0"/>
              <a:t> us</a:t>
            </a:r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Faith toward God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08720"/>
            <a:ext cx="8496944" cy="5217443"/>
          </a:xfrm>
        </p:spPr>
        <p:txBody>
          <a:bodyPr>
            <a:normAutofit/>
          </a:bodyPr>
          <a:lstStyle/>
          <a:p>
            <a:r>
              <a:rPr lang="en-GB" dirty="0" smtClean="0"/>
              <a:t>It is by faith that we comprehend who God is</a:t>
            </a:r>
          </a:p>
          <a:p>
            <a:r>
              <a:rPr lang="en-GB" dirty="0" smtClean="0"/>
              <a:t>It is by faith that we understand who we are in Christ</a:t>
            </a:r>
          </a:p>
          <a:p>
            <a:r>
              <a:rPr lang="en-GB" dirty="0" smtClean="0"/>
              <a:t>It is by exercising faith that we grow more </a:t>
            </a:r>
            <a:r>
              <a:rPr lang="en-GB" dirty="0" err="1" smtClean="0"/>
              <a:t>Christlike</a:t>
            </a:r>
            <a:endParaRPr lang="en-GB" dirty="0" smtClean="0"/>
          </a:p>
          <a:p>
            <a:r>
              <a:rPr lang="en-GB" dirty="0" smtClean="0"/>
              <a:t>It is by faith that we see God at work in our </a:t>
            </a:r>
            <a:r>
              <a:rPr lang="en-GB" dirty="0" smtClean="0"/>
              <a:t>lives and </a:t>
            </a:r>
            <a:r>
              <a:rPr lang="en-GB" dirty="0" smtClean="0"/>
              <a:t>in </a:t>
            </a:r>
            <a:r>
              <a:rPr lang="en-GB" dirty="0" smtClean="0"/>
              <a:t>His </a:t>
            </a:r>
            <a:r>
              <a:rPr lang="en-GB" dirty="0" smtClean="0"/>
              <a:t>world</a:t>
            </a:r>
          </a:p>
          <a:p>
            <a:r>
              <a:rPr lang="en-GB" dirty="0" smtClean="0"/>
              <a:t>Faith is based on God’s character</a:t>
            </a:r>
          </a:p>
          <a:p>
            <a:r>
              <a:rPr lang="en-GB" dirty="0" smtClean="0"/>
              <a:t>Faith can be developed but it takes effort on our part. Having received the gift from God we need to use it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Faith toward God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dirty="0" smtClean="0"/>
              <a:t>CONCLUSION</a:t>
            </a:r>
          </a:p>
          <a:p>
            <a:r>
              <a:rPr lang="en-GB" b="1" dirty="0" smtClean="0"/>
              <a:t>If repentance laid the foundation for our relationship with God, faith lays the foundation of purpose for our life with God</a:t>
            </a:r>
          </a:p>
          <a:p>
            <a:r>
              <a:rPr lang="en-GB" b="1" dirty="0" smtClean="0"/>
              <a:t>Do not allow any gift from God to lie dormant, this is especially true of faith – if you do not exercise this gift then all other gifts will remain powerless</a:t>
            </a:r>
          </a:p>
          <a:p>
            <a:r>
              <a:rPr lang="en-GB" b="1" dirty="0" smtClean="0"/>
              <a:t>Take a picture from the garden - if it is alive it will grow, if it is dead it will decay – so it is with faith toward God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Faith toward God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108</TotalTime>
  <Words>495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Faith toward God</vt:lpstr>
      <vt:lpstr>Faith toward God</vt:lpstr>
      <vt:lpstr>Faith toward God</vt:lpstr>
      <vt:lpstr>Faith toward God</vt:lpstr>
      <vt:lpstr>Faith toward God</vt:lpstr>
      <vt:lpstr>Faith toward God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23</cp:revision>
  <dcterms:created xsi:type="dcterms:W3CDTF">2016-06-06T09:23:04Z</dcterms:created>
  <dcterms:modified xsi:type="dcterms:W3CDTF">2016-06-19T07:09:40Z</dcterms:modified>
</cp:coreProperties>
</file>