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3" r:id="rId3"/>
    <p:sldId id="257" r:id="rId4"/>
    <p:sldId id="262" r:id="rId5"/>
    <p:sldId id="266" r:id="rId6"/>
    <p:sldId id="264" r:id="rId7"/>
    <p:sldId id="265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3B798A-A84D-4BB2-8131-DA35D138B8C6}" type="datetimeFigureOut">
              <a:rPr lang="en-GB" smtClean="0"/>
              <a:pPr/>
              <a:t>10/07/2016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23499-DE52-4077-BBDC-EA7CF87B134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1E4604-EC0C-4574-84DC-779329648C69}" type="datetimeFigureOut">
              <a:rPr lang="en-GB" smtClean="0"/>
              <a:pPr/>
              <a:t>10/07/2016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1CA539-247C-45A7-B7C5-4B1A4BF6162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mtClean="0"/>
              <a:t>Ll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1CA539-247C-45A7-B7C5-4B1A4BF61628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A280541-1D13-482E-B4B9-F2B5EFBBBB35}" type="datetimeFigureOut">
              <a:rPr lang="en-GB" smtClean="0"/>
              <a:pPr/>
              <a:t>10/07/2016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10/07/2016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10/07/2016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10/07/2016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10/07/2016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10/07/2016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A280541-1D13-482E-B4B9-F2B5EFBBBB35}" type="datetimeFigureOut">
              <a:rPr lang="en-GB" smtClean="0"/>
              <a:pPr/>
              <a:t>10/07/2016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A280541-1D13-482E-B4B9-F2B5EFBBBB35}" type="datetimeFigureOut">
              <a:rPr lang="en-GB" smtClean="0"/>
              <a:pPr/>
              <a:t>10/07/2016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A280541-1D13-482E-B4B9-F2B5EFBBBB35}" type="datetimeFigureOut">
              <a:rPr lang="en-GB" smtClean="0"/>
              <a:pPr/>
              <a:t>10/07/2016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A582E7D-411B-4B21-A85F-3D849FD0E41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720079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Laying on of hands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060848"/>
            <a:ext cx="8280920" cy="2750463"/>
          </a:xfrm>
        </p:spPr>
        <p:txBody>
          <a:bodyPr>
            <a:normAutofit/>
          </a:bodyPr>
          <a:lstStyle/>
          <a:p>
            <a:r>
              <a:rPr lang="en-GB" b="1" dirty="0" smtClean="0"/>
              <a:t>2 Timothy 1:6</a:t>
            </a:r>
            <a:endParaRPr lang="en-GB" b="1" dirty="0" smtClean="0"/>
          </a:p>
          <a:p>
            <a:pPr algn="ctr"/>
            <a:r>
              <a:rPr lang="en-GB" b="1" i="1" dirty="0" smtClean="0">
                <a:solidFill>
                  <a:srgbClr val="FF0000"/>
                </a:solidFill>
              </a:rPr>
              <a:t>“ </a:t>
            </a:r>
            <a:r>
              <a:rPr lang="en-GB" b="1" i="1" dirty="0" smtClean="0">
                <a:solidFill>
                  <a:srgbClr val="FF0000"/>
                </a:solidFill>
              </a:rPr>
              <a:t>S</a:t>
            </a:r>
            <a:r>
              <a:rPr lang="en-GB" b="1" i="1" dirty="0" smtClean="0">
                <a:solidFill>
                  <a:srgbClr val="FF0000"/>
                </a:solidFill>
              </a:rPr>
              <a:t>tir up </a:t>
            </a:r>
            <a:r>
              <a:rPr lang="en-GB" b="1" i="1" dirty="0" smtClean="0">
                <a:solidFill>
                  <a:srgbClr val="FF0000"/>
                </a:solidFill>
              </a:rPr>
              <a:t>t</a:t>
            </a:r>
            <a:r>
              <a:rPr lang="en-GB" b="1" i="1" dirty="0" smtClean="0">
                <a:solidFill>
                  <a:srgbClr val="FF0000"/>
                </a:solidFill>
              </a:rPr>
              <a:t>he gift of God which is in you through the laying on of my hands”</a:t>
            </a:r>
            <a:endParaRPr lang="en-GB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en-GB" b="1" dirty="0" smtClean="0"/>
              <a:t>The need for strong foundations – Hebrews 6:1 – 2</a:t>
            </a:r>
          </a:p>
          <a:p>
            <a:r>
              <a:rPr lang="en-GB" b="1" dirty="0" smtClean="0"/>
              <a:t>Laying on of hands is seen in both the OT and NT</a:t>
            </a:r>
          </a:p>
          <a:p>
            <a:r>
              <a:rPr lang="en-GB" b="1" dirty="0" smtClean="0"/>
              <a:t>Four main uses in scripture:</a:t>
            </a:r>
          </a:p>
          <a:p>
            <a:pPr>
              <a:buNone/>
            </a:pPr>
            <a:r>
              <a:rPr lang="en-GB" b="1" dirty="0" smtClean="0"/>
              <a:t>		impartation</a:t>
            </a:r>
          </a:p>
          <a:p>
            <a:pPr>
              <a:buNone/>
            </a:pPr>
            <a:r>
              <a:rPr lang="en-GB" b="1" dirty="0" smtClean="0"/>
              <a:t>		transference</a:t>
            </a:r>
          </a:p>
          <a:p>
            <a:pPr>
              <a:buNone/>
            </a:pPr>
            <a:r>
              <a:rPr lang="en-GB" b="1" dirty="0" smtClean="0"/>
              <a:t>		transmission</a:t>
            </a:r>
          </a:p>
          <a:p>
            <a:pPr>
              <a:buNone/>
            </a:pPr>
            <a:r>
              <a:rPr lang="en-GB" b="1" dirty="0" smtClean="0"/>
              <a:t>		empowerment</a:t>
            </a:r>
          </a:p>
          <a:p>
            <a:pPr>
              <a:buNone/>
            </a:pP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Laying on of hands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u="sng" dirty="0" smtClean="0"/>
              <a:t>IMPARTATION</a:t>
            </a:r>
          </a:p>
          <a:p>
            <a:r>
              <a:rPr lang="en-GB" b="1" dirty="0" smtClean="0"/>
              <a:t>Impartation of blessing (Genesis 48:14)</a:t>
            </a:r>
          </a:p>
          <a:p>
            <a:pPr>
              <a:buNone/>
            </a:pPr>
            <a:r>
              <a:rPr lang="en-GB" b="1" dirty="0" smtClean="0"/>
              <a:t>	Jacob prays for blessing on Joseph’s sons</a:t>
            </a:r>
          </a:p>
          <a:p>
            <a:pPr>
              <a:buNone/>
            </a:pPr>
            <a:r>
              <a:rPr lang="en-GB" b="1" dirty="0" smtClean="0"/>
              <a:t>	He deliberately placed his right hand on Ephraim’s head signifying a greater blessing for the younger son</a:t>
            </a:r>
          </a:p>
          <a:p>
            <a:endParaRPr lang="en-GB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Laying on of hands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u="sng" dirty="0" smtClean="0"/>
              <a:t>IMPARTATION</a:t>
            </a:r>
          </a:p>
          <a:p>
            <a:r>
              <a:rPr lang="en-GB" b="1" dirty="0" smtClean="0"/>
              <a:t>Impartation of spiritual benefits or gifts  - men and women with authority in God’s Kingdom are able to impart spiritual gifts to others through the laying on of hands (often their own gift)</a:t>
            </a:r>
          </a:p>
          <a:p>
            <a:r>
              <a:rPr lang="en-GB" b="1" dirty="0" smtClean="0"/>
              <a:t>Joshua had the same wisdom as Moses –Numbers 27:18, Deuteronomy 34:9</a:t>
            </a:r>
          </a:p>
          <a:p>
            <a:r>
              <a:rPr lang="en-GB" b="1" dirty="0" smtClean="0"/>
              <a:t>Timothy received a spiritual gift </a:t>
            </a:r>
            <a:r>
              <a:rPr lang="en-GB" b="1" dirty="0" smtClean="0"/>
              <a:t>–</a:t>
            </a:r>
          </a:p>
          <a:p>
            <a:pPr>
              <a:buNone/>
            </a:pPr>
            <a:r>
              <a:rPr lang="en-GB" b="1" dirty="0" smtClean="0"/>
              <a:t>	2 </a:t>
            </a:r>
            <a:r>
              <a:rPr lang="en-GB" b="1" dirty="0" smtClean="0"/>
              <a:t>Timothy 1:6 and 1 Timothy 4:14</a:t>
            </a:r>
          </a:p>
          <a:p>
            <a:endParaRPr lang="en-GB" b="1" dirty="0" smtClean="0"/>
          </a:p>
          <a:p>
            <a:pPr>
              <a:buNone/>
            </a:pPr>
            <a:endParaRPr lang="en-GB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Laying on of hands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u="sng" dirty="0" smtClean="0"/>
              <a:t>TRANSFERENCE</a:t>
            </a:r>
          </a:p>
          <a:p>
            <a:r>
              <a:rPr lang="en-GB" b="1" dirty="0" smtClean="0"/>
              <a:t>In the OT the priest would lay hands on the sacrifices as a symbol that he was transferring his and the </a:t>
            </a:r>
            <a:r>
              <a:rPr lang="en-GB" b="1" dirty="0" smtClean="0"/>
              <a:t>peoples’ </a:t>
            </a:r>
            <a:r>
              <a:rPr lang="en-GB" b="1" dirty="0" smtClean="0"/>
              <a:t>sins onto the animal – see Leviticus 1:4</a:t>
            </a:r>
          </a:p>
          <a:p>
            <a:r>
              <a:rPr lang="en-GB" b="1" dirty="0" smtClean="0"/>
              <a:t>The animal became the substitute offering, the atoning sacrifice</a:t>
            </a:r>
          </a:p>
          <a:p>
            <a:r>
              <a:rPr lang="en-GB" b="1" dirty="0" smtClean="0"/>
              <a:t>We no longer carry out these sacrifices because Jesus became the once for all atoning sacrifice for our sins</a:t>
            </a:r>
          </a:p>
          <a:p>
            <a:endParaRPr lang="en-GB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Laying on of hands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u="sng" dirty="0" smtClean="0"/>
              <a:t>TRANSMISSION</a:t>
            </a:r>
          </a:p>
          <a:p>
            <a:r>
              <a:rPr lang="en-GB" b="1" dirty="0" smtClean="0"/>
              <a:t>The healing power of God is transmitted by believers through the laying on of hands –</a:t>
            </a:r>
          </a:p>
          <a:p>
            <a:r>
              <a:rPr lang="en-GB" b="1" dirty="0" smtClean="0"/>
              <a:t>Jesus sometimes healed through laying on of hands – Luke 4:40</a:t>
            </a:r>
          </a:p>
          <a:p>
            <a:r>
              <a:rPr lang="en-GB" b="1" dirty="0" smtClean="0"/>
              <a:t>He also cast out demons by laying on hands – Luke 4:41</a:t>
            </a:r>
          </a:p>
          <a:p>
            <a:r>
              <a:rPr lang="en-GB" b="1" dirty="0" smtClean="0"/>
              <a:t>Jesus commanded the disciples to lay hands on the sick – Mark 16:18</a:t>
            </a:r>
          </a:p>
          <a:p>
            <a:r>
              <a:rPr lang="en-GB" b="1" dirty="0" smtClean="0"/>
              <a:t>James teaches that elders should pray over the sick (and anoint with oil) – James 5:14</a:t>
            </a:r>
          </a:p>
          <a:p>
            <a:pPr>
              <a:buNone/>
            </a:pPr>
            <a:endParaRPr lang="en-GB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Laying on of hands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u="sng" dirty="0" smtClean="0"/>
              <a:t>EMPOWERMENT</a:t>
            </a:r>
          </a:p>
          <a:p>
            <a:r>
              <a:rPr lang="en-GB" b="1" dirty="0" smtClean="0"/>
              <a:t>Believers can receive the baptism of the Holy Spirit through the laying on of hands – Acts 8:14 – 17</a:t>
            </a:r>
          </a:p>
          <a:p>
            <a:r>
              <a:rPr lang="en-GB" b="1" dirty="0" smtClean="0"/>
              <a:t>Church officers are empowered to equip them to serve in the Kingdom – Acts 6:6</a:t>
            </a:r>
          </a:p>
          <a:p>
            <a:r>
              <a:rPr lang="en-GB" b="1" dirty="0" smtClean="0"/>
              <a:t>Ministries can be released through the laying on of hands – Acts 13:3 – 4</a:t>
            </a:r>
          </a:p>
          <a:p>
            <a:r>
              <a:rPr lang="en-GB" b="1" dirty="0" smtClean="0"/>
              <a:t>Be aware that this should not be done in haste – 1 Timothy 5:22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Laying on of hands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b="1" dirty="0" smtClean="0"/>
              <a:t>CONCLUSION</a:t>
            </a:r>
          </a:p>
          <a:p>
            <a:r>
              <a:rPr lang="en-GB" sz="2400" b="1" dirty="0" smtClean="0"/>
              <a:t>The laying on of hands should be a natural part of the life of a church</a:t>
            </a:r>
          </a:p>
          <a:p>
            <a:r>
              <a:rPr lang="en-GB" sz="2400" b="1" dirty="0" smtClean="0"/>
              <a:t>It is often accompanied by prayer or prophecy concerning </a:t>
            </a:r>
            <a:r>
              <a:rPr lang="en-GB" sz="2400" b="1" dirty="0" smtClean="0"/>
              <a:t>the </a:t>
            </a:r>
            <a:r>
              <a:rPr lang="en-GB" sz="2400" b="1" dirty="0" smtClean="0"/>
              <a:t>recipient</a:t>
            </a:r>
          </a:p>
          <a:p>
            <a:r>
              <a:rPr lang="en-GB" sz="2400" b="1" dirty="0" smtClean="0"/>
              <a:t>We should not shy away from laying hands on people but we also should not be hasty when it comes to the appointing of church officers and ministries – the guidance of the Holy Spirit is essential</a:t>
            </a:r>
          </a:p>
          <a:p>
            <a:r>
              <a:rPr lang="en-GB" sz="2400" b="1" dirty="0" smtClean="0"/>
              <a:t>Let’s use every means of blessing available to us that has been provided for us by God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Laying on of hands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262</TotalTime>
  <Words>426</Words>
  <Application>Microsoft Office PowerPoint</Application>
  <PresentationFormat>On-screen Show (4:3)</PresentationFormat>
  <Paragraphs>48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Laying on of hands</vt:lpstr>
      <vt:lpstr>Laying on of hands</vt:lpstr>
      <vt:lpstr>Laying on of hands</vt:lpstr>
      <vt:lpstr>Laying on of hands</vt:lpstr>
      <vt:lpstr>Laying on of hands</vt:lpstr>
      <vt:lpstr>Laying on of hands</vt:lpstr>
      <vt:lpstr>Laying on of hands</vt:lpstr>
      <vt:lpstr>Laying on of hands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45</cp:revision>
  <dcterms:created xsi:type="dcterms:W3CDTF">2016-06-06T09:23:04Z</dcterms:created>
  <dcterms:modified xsi:type="dcterms:W3CDTF">2016-07-10T07:30:06Z</dcterms:modified>
</cp:coreProperties>
</file>