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4" r:id="rId4"/>
    <p:sldId id="265" r:id="rId5"/>
    <p:sldId id="267" r:id="rId6"/>
    <p:sldId id="266" r:id="rId7"/>
    <p:sldId id="269" r:id="rId8"/>
    <p:sldId id="27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B798A-A84D-4BB2-8131-DA35D138B8C6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23499-DE52-4077-BBDC-EA7CF87B134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E4604-EC0C-4574-84DC-779329648C69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CA539-247C-45A7-B7C5-4B1A4BF6162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Ll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CA539-247C-45A7-B7C5-4B1A4BF6162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17/07/2016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Resurrection of the dead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7992888" cy="2750463"/>
          </a:xfrm>
        </p:spPr>
        <p:txBody>
          <a:bodyPr>
            <a:normAutofit/>
          </a:bodyPr>
          <a:lstStyle/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“ </a:t>
            </a:r>
            <a:r>
              <a:rPr lang="en-GB" b="1" i="1" dirty="0" smtClean="0">
                <a:solidFill>
                  <a:srgbClr val="FF0000"/>
                </a:solidFill>
              </a:rPr>
              <a:t>But now Christ is risen from the dead, and has become the </a:t>
            </a:r>
            <a:r>
              <a:rPr lang="en-GB" b="1" i="1" dirty="0" err="1" smtClean="0">
                <a:solidFill>
                  <a:srgbClr val="FF0000"/>
                </a:solidFill>
              </a:rPr>
              <a:t>firstfruits</a:t>
            </a:r>
            <a:r>
              <a:rPr lang="en-GB" b="1" i="1" dirty="0" smtClean="0">
                <a:solidFill>
                  <a:srgbClr val="FF0000"/>
                </a:solidFill>
              </a:rPr>
              <a:t> of those who have fallen asleep.</a:t>
            </a:r>
          </a:p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For as in Adam all die, even so in Christ all shall be made alive</a:t>
            </a:r>
            <a:r>
              <a:rPr lang="en-GB" b="1" i="1" dirty="0" smtClean="0">
                <a:solidFill>
                  <a:srgbClr val="FF0000"/>
                </a:solidFill>
              </a:rPr>
              <a:t>”</a:t>
            </a:r>
            <a:r>
              <a:rPr lang="en-GB" b="1" dirty="0" smtClean="0"/>
              <a:t> </a:t>
            </a:r>
            <a:endParaRPr lang="en-GB" b="1" dirty="0" smtClean="0"/>
          </a:p>
          <a:p>
            <a:r>
              <a:rPr lang="en-GB" b="1" dirty="0" smtClean="0"/>
              <a:t>1 </a:t>
            </a:r>
            <a:r>
              <a:rPr lang="en-GB" b="1" dirty="0" smtClean="0"/>
              <a:t>Corinthians 15:20,22</a:t>
            </a:r>
          </a:p>
          <a:p>
            <a:pPr algn="ctr"/>
            <a:endParaRPr lang="en-GB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The need for strong foundations – Hebrews 6:1 – 2</a:t>
            </a:r>
          </a:p>
          <a:p>
            <a:r>
              <a:rPr lang="en-GB" b="1" dirty="0" smtClean="0"/>
              <a:t>The final two topics relate to the future for each of us here today</a:t>
            </a:r>
          </a:p>
          <a:p>
            <a:r>
              <a:rPr lang="en-GB" b="1" dirty="0" smtClean="0"/>
              <a:t>The Resurrection of Jesus lies at the heart of the gospel</a:t>
            </a:r>
          </a:p>
          <a:p>
            <a:r>
              <a:rPr lang="en-GB" b="1" dirty="0" smtClean="0"/>
              <a:t>The promise of our resurrection has sustained and inspired Christians for the past 2000 years</a:t>
            </a:r>
          </a:p>
          <a:p>
            <a:r>
              <a:rPr lang="en-GB" b="1" dirty="0" smtClean="0"/>
              <a:t>Paul says that without Jesus’ Resurrection  and the promise of ours then our faith is futile (1 Corinthians 15:19)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Resurrection of the dead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GB" b="1" dirty="0" smtClean="0"/>
              <a:t>We are made of three components – body, soul and spirit. Body is material, soul and spirit are invisible and immaterial</a:t>
            </a:r>
          </a:p>
          <a:p>
            <a:r>
              <a:rPr lang="en-GB" b="1" dirty="0" smtClean="0"/>
              <a:t>At the point of death these three elements have different destinies</a:t>
            </a:r>
          </a:p>
          <a:p>
            <a:r>
              <a:rPr lang="en-GB" b="1" dirty="0" smtClean="0"/>
              <a:t>It is only the body that needs to be resurrected because our souls and spirit do not die and decompose</a:t>
            </a:r>
          </a:p>
          <a:p>
            <a:pPr algn="ctr">
              <a:buNone/>
            </a:pPr>
            <a:r>
              <a:rPr lang="en-GB" b="1" i="1" dirty="0" smtClean="0">
                <a:solidFill>
                  <a:srgbClr val="FF0000"/>
                </a:solidFill>
              </a:rPr>
              <a:t>“Then the dust will return to the earth as it was, and the spirit will return to God who gave it” 	</a:t>
            </a:r>
            <a:r>
              <a:rPr lang="en-GB" b="1" dirty="0" smtClean="0"/>
              <a:t>(Ecclesiastes 12:7)</a:t>
            </a:r>
          </a:p>
          <a:p>
            <a:endParaRPr lang="en-GB" b="1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Resurrection of the dead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GB" b="1" u="sng" dirty="0" smtClean="0"/>
              <a:t>What happens to our spirit at death?</a:t>
            </a:r>
          </a:p>
          <a:p>
            <a:pPr algn="ctr">
              <a:buNone/>
            </a:pPr>
            <a:r>
              <a:rPr lang="en-GB" b="1" u="sng" dirty="0" smtClean="0"/>
              <a:t>The position before Jesus’ Resurrection</a:t>
            </a:r>
          </a:p>
          <a:p>
            <a:pPr algn="ctr">
              <a:buNone/>
            </a:pPr>
            <a:r>
              <a:rPr lang="en-GB" b="1" dirty="0" smtClean="0"/>
              <a:t>Lazarus and the rich man (Luke 16:19 – 31)</a:t>
            </a:r>
          </a:p>
          <a:p>
            <a:pPr algn="ctr">
              <a:buNone/>
            </a:pPr>
            <a:r>
              <a:rPr lang="en-GB" b="1" i="1" dirty="0" smtClean="0">
                <a:solidFill>
                  <a:srgbClr val="FF0000"/>
                </a:solidFill>
              </a:rPr>
              <a:t>Note that Jesus does not call this a parable</a:t>
            </a:r>
          </a:p>
          <a:p>
            <a:r>
              <a:rPr lang="en-GB" b="1" dirty="0" smtClean="0"/>
              <a:t>The spirits of the righteous and unrighteous had separate destinations within </a:t>
            </a:r>
            <a:r>
              <a:rPr lang="en-GB" b="1" i="1" dirty="0" err="1" smtClean="0"/>
              <a:t>sheol</a:t>
            </a:r>
            <a:r>
              <a:rPr lang="en-GB" b="1" dirty="0" smtClean="0"/>
              <a:t> </a:t>
            </a:r>
            <a:r>
              <a:rPr lang="en-GB" b="1" dirty="0" smtClean="0"/>
              <a:t>(Hebrew</a:t>
            </a:r>
            <a:r>
              <a:rPr lang="en-GB" b="1" dirty="0" smtClean="0"/>
              <a:t>) or </a:t>
            </a:r>
            <a:r>
              <a:rPr lang="en-GB" b="1" i="1" dirty="0" err="1" smtClean="0"/>
              <a:t>hades</a:t>
            </a:r>
            <a:r>
              <a:rPr lang="en-GB" b="1" dirty="0" smtClean="0"/>
              <a:t> (Greek</a:t>
            </a:r>
            <a:r>
              <a:rPr lang="en-GB" b="1" dirty="0" smtClean="0"/>
              <a:t>), </a:t>
            </a:r>
            <a:r>
              <a:rPr lang="en-GB" b="1" dirty="0" smtClean="0"/>
              <a:t>the place of the dead</a:t>
            </a:r>
          </a:p>
          <a:p>
            <a:r>
              <a:rPr lang="en-GB" b="1" dirty="0" smtClean="0"/>
              <a:t>The righteous, faithful were received into a place </a:t>
            </a:r>
            <a:r>
              <a:rPr lang="en-GB" b="1" dirty="0" smtClean="0"/>
              <a:t>Jesus called </a:t>
            </a:r>
            <a:r>
              <a:rPr lang="en-GB" b="1" dirty="0" smtClean="0"/>
              <a:t>“Abraham’s bosom”, a place of rest</a:t>
            </a:r>
          </a:p>
          <a:p>
            <a:r>
              <a:rPr lang="en-GB" b="1" dirty="0" smtClean="0"/>
              <a:t>The unrighteous were in a place of torment</a:t>
            </a:r>
          </a:p>
          <a:p>
            <a:r>
              <a:rPr lang="en-GB" b="1" dirty="0" smtClean="0"/>
              <a:t>There was a vast gulf between the two that no one could bridge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Resurrection of the dead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What happens to our spirit at death?</a:t>
            </a:r>
          </a:p>
          <a:p>
            <a:pPr algn="ctr">
              <a:buNone/>
            </a:pPr>
            <a:r>
              <a:rPr lang="en-GB" b="1" u="sng" dirty="0" smtClean="0"/>
              <a:t>The position after Jesus’ Resurrection</a:t>
            </a:r>
          </a:p>
          <a:p>
            <a:r>
              <a:rPr lang="en-GB" b="1" dirty="0" smtClean="0"/>
              <a:t>The Christian’s spirit has immediate access to where Christ is in heaven</a:t>
            </a:r>
          </a:p>
          <a:p>
            <a:r>
              <a:rPr lang="en-GB" b="1" dirty="0" smtClean="0"/>
              <a:t>Stephen had an assurance that when he died his spirit would be with Christ (Acts 7:55 – 60)</a:t>
            </a:r>
          </a:p>
          <a:p>
            <a:r>
              <a:rPr lang="en-GB" b="1" dirty="0" smtClean="0"/>
              <a:t>Paul in 2 Corinthians 5:6,8 talks of being absent from the body and to be thereby present with the Lord</a:t>
            </a:r>
          </a:p>
          <a:p>
            <a:r>
              <a:rPr lang="en-GB" b="1" dirty="0" smtClean="0"/>
              <a:t>Similar thoughts in Philippians 1:21 - 24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Resurrection of the dead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But what about our bodies?</a:t>
            </a:r>
          </a:p>
          <a:p>
            <a:r>
              <a:rPr lang="en-GB" b="1" dirty="0" smtClean="0"/>
              <a:t>Our bodies decay or are cremated at death</a:t>
            </a:r>
          </a:p>
          <a:p>
            <a:r>
              <a:rPr lang="en-GB" b="1" dirty="0" smtClean="0"/>
              <a:t>God is able to reconstitute our bodies instantaneously (no growth required)</a:t>
            </a:r>
          </a:p>
          <a:p>
            <a:r>
              <a:rPr lang="en-GB" b="1" dirty="0" smtClean="0"/>
              <a:t>At His resurrection Jesus had a body – He could be touched, eat, His hands still bore the scars</a:t>
            </a:r>
          </a:p>
          <a:p>
            <a:r>
              <a:rPr lang="en-GB" b="1" dirty="0" smtClean="0"/>
              <a:t>BUT His body was no longer limited by the constraints of a mortal body – He could walk through walls, appear and reappear, fly</a:t>
            </a:r>
          </a:p>
          <a:p>
            <a:pPr>
              <a:buNone/>
            </a:pPr>
            <a:r>
              <a:rPr lang="en-GB" b="1" dirty="0" smtClean="0"/>
              <a:t> </a:t>
            </a:r>
          </a:p>
          <a:p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Resurrection of the dead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The same but different</a:t>
            </a:r>
          </a:p>
          <a:p>
            <a:r>
              <a:rPr lang="en-GB" b="1" dirty="0" smtClean="0"/>
              <a:t>God reconstitutes our bodies but there are major changes </a:t>
            </a:r>
          </a:p>
          <a:p>
            <a:r>
              <a:rPr lang="en-GB" b="1" dirty="0" smtClean="0"/>
              <a:t>Recognisable</a:t>
            </a:r>
          </a:p>
          <a:p>
            <a:r>
              <a:rPr lang="en-GB" b="1" dirty="0" smtClean="0"/>
              <a:t>– 1 Corinthians 15:42 – 44</a:t>
            </a:r>
          </a:p>
          <a:p>
            <a:pPr lvl="1"/>
            <a:r>
              <a:rPr lang="en-GB" b="1" dirty="0" smtClean="0"/>
              <a:t>Corruption to incorruptible</a:t>
            </a:r>
          </a:p>
          <a:p>
            <a:pPr lvl="1"/>
            <a:r>
              <a:rPr lang="en-GB" b="1" dirty="0" smtClean="0"/>
              <a:t>Mortal to immortal</a:t>
            </a:r>
          </a:p>
          <a:p>
            <a:pPr lvl="1"/>
            <a:r>
              <a:rPr lang="en-GB" b="1" dirty="0" smtClean="0"/>
              <a:t>Dishonour to glory</a:t>
            </a:r>
          </a:p>
          <a:p>
            <a:pPr lvl="1"/>
            <a:r>
              <a:rPr lang="en-GB" b="1" dirty="0" smtClean="0"/>
              <a:t>Weakness to power</a:t>
            </a:r>
          </a:p>
          <a:p>
            <a:pPr lvl="1"/>
            <a:r>
              <a:rPr lang="en-GB" b="1" dirty="0" smtClean="0"/>
              <a:t>Natural to spiritual</a:t>
            </a:r>
          </a:p>
          <a:p>
            <a:pPr lvl="1"/>
            <a:r>
              <a:rPr lang="en-GB" b="1" dirty="0" smtClean="0"/>
              <a:t>Flesh and blood to light</a:t>
            </a:r>
          </a:p>
          <a:p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Resurrection of the dead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u="sng" dirty="0" smtClean="0"/>
              <a:t>When does this resurrection take place?</a:t>
            </a:r>
          </a:p>
          <a:p>
            <a:r>
              <a:rPr lang="en-GB" b="1" dirty="0" smtClean="0"/>
              <a:t>At the return of Jesus (Second Coming) - 1 Thessalonians 4:13 – 18</a:t>
            </a:r>
          </a:p>
          <a:p>
            <a:r>
              <a:rPr lang="en-GB" b="1" dirty="0" smtClean="0"/>
              <a:t>The shout of the Lord – see John 5:28 – 29</a:t>
            </a:r>
          </a:p>
          <a:p>
            <a:r>
              <a:rPr lang="en-GB" b="1" dirty="0" smtClean="0"/>
              <a:t>The voice of an archangel</a:t>
            </a:r>
          </a:p>
          <a:p>
            <a:r>
              <a:rPr lang="en-GB" b="1" dirty="0" smtClean="0"/>
              <a:t>The trumpet of God</a:t>
            </a:r>
          </a:p>
          <a:p>
            <a:r>
              <a:rPr lang="en-GB" b="1" dirty="0" smtClean="0"/>
              <a:t>All true believers who have died will be resurrected</a:t>
            </a:r>
          </a:p>
          <a:p>
            <a:r>
              <a:rPr lang="en-GB" b="1" dirty="0" smtClean="0"/>
              <a:t>All true believers who are still alive will find their bodies instantaneously transformed</a:t>
            </a:r>
          </a:p>
          <a:p>
            <a:r>
              <a:rPr lang="en-GB" b="1" dirty="0" smtClean="0"/>
              <a:t>Both groups will rise to meet the coming King</a:t>
            </a:r>
          </a:p>
          <a:p>
            <a:r>
              <a:rPr lang="en-GB" b="1" dirty="0" smtClean="0"/>
              <a:t>This is the first resurrection (see Revelation 20:4 – 6)</a:t>
            </a:r>
          </a:p>
          <a:p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Resurrection of the dead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CONCLUSION</a:t>
            </a:r>
          </a:p>
          <a:p>
            <a:r>
              <a:rPr lang="en-GB" sz="2800" b="1" dirty="0" smtClean="0"/>
              <a:t>Jesus is the </a:t>
            </a:r>
            <a:r>
              <a:rPr lang="en-GB" sz="2800" b="1" dirty="0" err="1" smtClean="0"/>
              <a:t>firstfruits</a:t>
            </a:r>
            <a:r>
              <a:rPr lang="en-GB" sz="2800" b="1" dirty="0" smtClean="0"/>
              <a:t> of those resurrected</a:t>
            </a:r>
          </a:p>
          <a:p>
            <a:r>
              <a:rPr lang="en-GB" sz="2800" b="1" dirty="0" smtClean="0"/>
              <a:t>There will be a bodily resurrection of all people</a:t>
            </a:r>
          </a:p>
          <a:p>
            <a:r>
              <a:rPr lang="en-GB" sz="2800" b="1" dirty="0" smtClean="0"/>
              <a:t>Believers receive new incorruptible bodies when Jesus returns</a:t>
            </a:r>
          </a:p>
          <a:p>
            <a:r>
              <a:rPr lang="en-GB" sz="2800" b="1" dirty="0" smtClean="0"/>
              <a:t>Until then the spirits of believers are already with Christ (as soon </a:t>
            </a:r>
            <a:r>
              <a:rPr lang="en-GB" sz="2800" b="1" dirty="0" smtClean="0"/>
              <a:t>as </a:t>
            </a:r>
            <a:r>
              <a:rPr lang="en-GB" sz="2800" b="1" dirty="0" smtClean="0"/>
              <a:t>their spirit leaves their mortal bodies)</a:t>
            </a:r>
          </a:p>
          <a:p>
            <a:r>
              <a:rPr lang="en-GB" sz="2800" b="1" dirty="0" smtClean="0"/>
              <a:t>Rejoice that the power of God who raised Jesus is the guarantor of our own resurrection</a:t>
            </a:r>
          </a:p>
          <a:p>
            <a:endParaRPr lang="en-GB" sz="28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Resurrection of the dead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</TotalTime>
  <Words>665</Words>
  <Application>Microsoft Office PowerPoint</Application>
  <PresentationFormat>On-screen Show (4:3)</PresentationFormat>
  <Paragraphs>68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Resurrection of the dead</vt:lpstr>
      <vt:lpstr>Resurrection of the dead</vt:lpstr>
      <vt:lpstr>Resurrection of the dead</vt:lpstr>
      <vt:lpstr>Resurrection of the dead</vt:lpstr>
      <vt:lpstr>Resurrection of the dead</vt:lpstr>
      <vt:lpstr>Resurrection of the dead</vt:lpstr>
      <vt:lpstr>Resurrection of the dead</vt:lpstr>
      <vt:lpstr>Resurrection of the dead</vt:lpstr>
      <vt:lpstr>Resurrection of the dead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64</cp:revision>
  <dcterms:created xsi:type="dcterms:W3CDTF">2016-06-06T09:23:04Z</dcterms:created>
  <dcterms:modified xsi:type="dcterms:W3CDTF">2016-07-17T07:26:47Z</dcterms:modified>
</cp:coreProperties>
</file>